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1"/>
  </p:notesMasterIdLst>
  <p:sldIdLst>
    <p:sldId id="277" r:id="rId2"/>
    <p:sldId id="279" r:id="rId3"/>
    <p:sldId id="280" r:id="rId4"/>
    <p:sldId id="281" r:id="rId5"/>
    <p:sldId id="270" r:id="rId6"/>
    <p:sldId id="275" r:id="rId7"/>
    <p:sldId id="272" r:id="rId8"/>
    <p:sldId id="273" r:id="rId9"/>
    <p:sldId id="260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94AB5-F25A-8A4E-913F-88C82FCC4DB0}" v="80" dt="2024-07-31T18:54:34.153"/>
    <p1510:client id="{68AC16C3-6737-CA2E-A458-B231770B39C3}" v="21" dt="2024-07-31T18:54:46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35"/>
  </p:normalViewPr>
  <p:slideViewPr>
    <p:cSldViewPr snapToGrid="0">
      <p:cViewPr varScale="1">
        <p:scale>
          <a:sx n="157" d="100"/>
          <a:sy n="157" d="100"/>
        </p:scale>
        <p:origin x="168" y="8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CA5398-BB96-4C47-8815-D7605949F2B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12F93-F2BA-47F6-BACD-9C0AF3EACB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Current State of EIA.gov</a:t>
          </a:r>
          <a:r>
            <a:rPr lang="en-US"/>
            <a:t>: The website is not optimized for large language models (LLMs) like ChatGPT and Gemini.</a:t>
          </a:r>
        </a:p>
      </dgm:t>
    </dgm:pt>
    <dgm:pt modelId="{AF6495A0-10B7-469D-89DD-9E7F721B2422}" type="parTrans" cxnId="{F9D61F29-7C2F-4989-9E31-6F63513F469B}">
      <dgm:prSet/>
      <dgm:spPr/>
      <dgm:t>
        <a:bodyPr/>
        <a:lstStyle/>
        <a:p>
          <a:endParaRPr lang="en-US"/>
        </a:p>
      </dgm:t>
    </dgm:pt>
    <dgm:pt modelId="{4E5C4919-7B71-4A4C-B67A-41EF75483413}" type="sibTrans" cxnId="{F9D61F29-7C2F-4989-9E31-6F63513F469B}">
      <dgm:prSet/>
      <dgm:spPr/>
      <dgm:t>
        <a:bodyPr/>
        <a:lstStyle/>
        <a:p>
          <a:endParaRPr lang="en-US"/>
        </a:p>
      </dgm:t>
    </dgm:pt>
    <dgm:pt modelId="{28E99402-A7C7-414D-BB61-F261C42906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User Shift</a:t>
          </a:r>
          <a:r>
            <a:rPr lang="en-US"/>
            <a:t>: Users are increasingly relying on LLMs for information, leaving a gap in EIA’s data accessibility.</a:t>
          </a:r>
        </a:p>
      </dgm:t>
    </dgm:pt>
    <dgm:pt modelId="{E05F80EA-9EC9-4DF6-AAE0-E90DA29B50F1}" type="parTrans" cxnId="{BACC4752-C4C5-4C7B-8A04-F50FE44F998B}">
      <dgm:prSet/>
      <dgm:spPr/>
      <dgm:t>
        <a:bodyPr/>
        <a:lstStyle/>
        <a:p>
          <a:endParaRPr lang="en-US"/>
        </a:p>
      </dgm:t>
    </dgm:pt>
    <dgm:pt modelId="{F27914CD-82E8-4F7B-A9DC-C804F4BB3889}" type="sibTrans" cxnId="{BACC4752-C4C5-4C7B-8A04-F50FE44F998B}">
      <dgm:prSet/>
      <dgm:spPr/>
      <dgm:t>
        <a:bodyPr/>
        <a:lstStyle/>
        <a:p>
          <a:endParaRPr lang="en-US"/>
        </a:p>
      </dgm:t>
    </dgm:pt>
    <dgm:pt modelId="{03064CAC-9779-4A58-9554-B7F296DD54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Opportunity for EIA</a:t>
          </a:r>
          <a:r>
            <a:rPr lang="en-US"/>
            <a:t>: Aligning with EIA’s mission to provide accessible, high-quality data to the public by integrating LLM optimization.</a:t>
          </a:r>
        </a:p>
      </dgm:t>
    </dgm:pt>
    <dgm:pt modelId="{E85C46B1-E1D6-46EA-875C-18D1384B62A4}" type="parTrans" cxnId="{7780A23C-FD9C-4D4D-8B9A-DAD3EC466E30}">
      <dgm:prSet/>
      <dgm:spPr/>
      <dgm:t>
        <a:bodyPr/>
        <a:lstStyle/>
        <a:p>
          <a:endParaRPr lang="en-US"/>
        </a:p>
      </dgm:t>
    </dgm:pt>
    <dgm:pt modelId="{662F0F53-5489-436E-A63F-924B1589C2CF}" type="sibTrans" cxnId="{7780A23C-FD9C-4D4D-8B9A-DAD3EC466E30}">
      <dgm:prSet/>
      <dgm:spPr/>
      <dgm:t>
        <a:bodyPr/>
        <a:lstStyle/>
        <a:p>
          <a:endParaRPr lang="en-US"/>
        </a:p>
      </dgm:t>
    </dgm:pt>
    <dgm:pt modelId="{6DD27BB2-3027-4DDD-9C23-C823C5FC0449}" type="pres">
      <dgm:prSet presAssocID="{95CA5398-BB96-4C47-8815-D7605949F2BF}" presName="root" presStyleCnt="0">
        <dgm:presLayoutVars>
          <dgm:dir/>
          <dgm:resizeHandles val="exact"/>
        </dgm:presLayoutVars>
      </dgm:prSet>
      <dgm:spPr/>
    </dgm:pt>
    <dgm:pt modelId="{566BA903-C5CC-4A54-9A66-8C9590A734F1}" type="pres">
      <dgm:prSet presAssocID="{D4212F93-F2BA-47F6-BACD-9C0AF3EACBEF}" presName="compNode" presStyleCnt="0"/>
      <dgm:spPr/>
    </dgm:pt>
    <dgm:pt modelId="{281568C3-6A1F-45BE-971D-8317EF4737BC}" type="pres">
      <dgm:prSet presAssocID="{D4212F93-F2BA-47F6-BACD-9C0AF3EACBEF}" presName="bgRect" presStyleLbl="bgShp" presStyleIdx="0" presStyleCnt="3"/>
      <dgm:spPr/>
    </dgm:pt>
    <dgm:pt modelId="{E7034CBD-63E2-4095-8FB8-2A5AA5C3BDB3}" type="pres">
      <dgm:prSet presAssocID="{D4212F93-F2BA-47F6-BACD-9C0AF3EACB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EEE2C3E5-B506-4237-8DBB-D209AFA7423B}" type="pres">
      <dgm:prSet presAssocID="{D4212F93-F2BA-47F6-BACD-9C0AF3EACBEF}" presName="spaceRect" presStyleCnt="0"/>
      <dgm:spPr/>
    </dgm:pt>
    <dgm:pt modelId="{BC829EE5-7CB9-468B-B854-5BC4C7CBED00}" type="pres">
      <dgm:prSet presAssocID="{D4212F93-F2BA-47F6-BACD-9C0AF3EACBEF}" presName="parTx" presStyleLbl="revTx" presStyleIdx="0" presStyleCnt="3">
        <dgm:presLayoutVars>
          <dgm:chMax val="0"/>
          <dgm:chPref val="0"/>
        </dgm:presLayoutVars>
      </dgm:prSet>
      <dgm:spPr/>
    </dgm:pt>
    <dgm:pt modelId="{1B02FB31-1F1C-420B-A6E4-1738E4C59912}" type="pres">
      <dgm:prSet presAssocID="{4E5C4919-7B71-4A4C-B67A-41EF75483413}" presName="sibTrans" presStyleCnt="0"/>
      <dgm:spPr/>
    </dgm:pt>
    <dgm:pt modelId="{ABEF9CC3-B201-47D1-8B1B-7C7EC0CAE38E}" type="pres">
      <dgm:prSet presAssocID="{28E99402-A7C7-414D-BB61-F261C42906C3}" presName="compNode" presStyleCnt="0"/>
      <dgm:spPr/>
    </dgm:pt>
    <dgm:pt modelId="{09BC0469-D0D4-44B0-AF37-A5264283FE22}" type="pres">
      <dgm:prSet presAssocID="{28E99402-A7C7-414D-BB61-F261C42906C3}" presName="bgRect" presStyleLbl="bgShp" presStyleIdx="1" presStyleCnt="3"/>
      <dgm:spPr/>
    </dgm:pt>
    <dgm:pt modelId="{79BCFD2A-8E80-43CB-9BB3-AD358E61A5A6}" type="pres">
      <dgm:prSet presAssocID="{28E99402-A7C7-414D-BB61-F261C42906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04F4FD0-5DEA-4711-BEB9-8B09F1DE828D}" type="pres">
      <dgm:prSet presAssocID="{28E99402-A7C7-414D-BB61-F261C42906C3}" presName="spaceRect" presStyleCnt="0"/>
      <dgm:spPr/>
    </dgm:pt>
    <dgm:pt modelId="{2515B349-3515-4765-994C-37C2BCFFE948}" type="pres">
      <dgm:prSet presAssocID="{28E99402-A7C7-414D-BB61-F261C42906C3}" presName="parTx" presStyleLbl="revTx" presStyleIdx="1" presStyleCnt="3">
        <dgm:presLayoutVars>
          <dgm:chMax val="0"/>
          <dgm:chPref val="0"/>
        </dgm:presLayoutVars>
      </dgm:prSet>
      <dgm:spPr/>
    </dgm:pt>
    <dgm:pt modelId="{E6C1F991-1EE9-4AB2-87EC-C9F4A5226F70}" type="pres">
      <dgm:prSet presAssocID="{F27914CD-82E8-4F7B-A9DC-C804F4BB3889}" presName="sibTrans" presStyleCnt="0"/>
      <dgm:spPr/>
    </dgm:pt>
    <dgm:pt modelId="{6E08436E-403E-471F-991D-AFDD3913738E}" type="pres">
      <dgm:prSet presAssocID="{03064CAC-9779-4A58-9554-B7F296DD54E1}" presName="compNode" presStyleCnt="0"/>
      <dgm:spPr/>
    </dgm:pt>
    <dgm:pt modelId="{9F531D8F-740D-4C65-8FE9-27E923BE377C}" type="pres">
      <dgm:prSet presAssocID="{03064CAC-9779-4A58-9554-B7F296DD54E1}" presName="bgRect" presStyleLbl="bgShp" presStyleIdx="2" presStyleCnt="3"/>
      <dgm:spPr/>
    </dgm:pt>
    <dgm:pt modelId="{96622207-8605-4DB5-B775-0615049AF3B2}" type="pres">
      <dgm:prSet presAssocID="{03064CAC-9779-4A58-9554-B7F296DD54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937EFC1-365A-4DF3-B080-5799A64D4D58}" type="pres">
      <dgm:prSet presAssocID="{03064CAC-9779-4A58-9554-B7F296DD54E1}" presName="spaceRect" presStyleCnt="0"/>
      <dgm:spPr/>
    </dgm:pt>
    <dgm:pt modelId="{F94AD88F-9951-4FE5-AF7D-AFDFEE9CFE91}" type="pres">
      <dgm:prSet presAssocID="{03064CAC-9779-4A58-9554-B7F296DD54E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9D61F29-7C2F-4989-9E31-6F63513F469B}" srcId="{95CA5398-BB96-4C47-8815-D7605949F2BF}" destId="{D4212F93-F2BA-47F6-BACD-9C0AF3EACBEF}" srcOrd="0" destOrd="0" parTransId="{AF6495A0-10B7-469D-89DD-9E7F721B2422}" sibTransId="{4E5C4919-7B71-4A4C-B67A-41EF75483413}"/>
    <dgm:cxn modelId="{7780A23C-FD9C-4D4D-8B9A-DAD3EC466E30}" srcId="{95CA5398-BB96-4C47-8815-D7605949F2BF}" destId="{03064CAC-9779-4A58-9554-B7F296DD54E1}" srcOrd="2" destOrd="0" parTransId="{E85C46B1-E1D6-46EA-875C-18D1384B62A4}" sibTransId="{662F0F53-5489-436E-A63F-924B1589C2CF}"/>
    <dgm:cxn modelId="{BACC4752-C4C5-4C7B-8A04-F50FE44F998B}" srcId="{95CA5398-BB96-4C47-8815-D7605949F2BF}" destId="{28E99402-A7C7-414D-BB61-F261C42906C3}" srcOrd="1" destOrd="0" parTransId="{E05F80EA-9EC9-4DF6-AAE0-E90DA29B50F1}" sibTransId="{F27914CD-82E8-4F7B-A9DC-C804F4BB3889}"/>
    <dgm:cxn modelId="{6667B49E-E9A7-406A-90B1-CBAC883BAC06}" type="presOf" srcId="{28E99402-A7C7-414D-BB61-F261C42906C3}" destId="{2515B349-3515-4765-994C-37C2BCFFE948}" srcOrd="0" destOrd="0" presId="urn:microsoft.com/office/officeart/2018/2/layout/IconVerticalSolidList"/>
    <dgm:cxn modelId="{FAC0879F-368C-411A-BE3A-ED12B911A045}" type="presOf" srcId="{D4212F93-F2BA-47F6-BACD-9C0AF3EACBEF}" destId="{BC829EE5-7CB9-468B-B854-5BC4C7CBED00}" srcOrd="0" destOrd="0" presId="urn:microsoft.com/office/officeart/2018/2/layout/IconVerticalSolidList"/>
    <dgm:cxn modelId="{E79781AD-E1E8-49A9-A7B5-1FE934FCD7D2}" type="presOf" srcId="{03064CAC-9779-4A58-9554-B7F296DD54E1}" destId="{F94AD88F-9951-4FE5-AF7D-AFDFEE9CFE91}" srcOrd="0" destOrd="0" presId="urn:microsoft.com/office/officeart/2018/2/layout/IconVerticalSolidList"/>
    <dgm:cxn modelId="{BF3229D8-45D3-497F-907B-31008659E76A}" type="presOf" srcId="{95CA5398-BB96-4C47-8815-D7605949F2BF}" destId="{6DD27BB2-3027-4DDD-9C23-C823C5FC0449}" srcOrd="0" destOrd="0" presId="urn:microsoft.com/office/officeart/2018/2/layout/IconVerticalSolidList"/>
    <dgm:cxn modelId="{CD190353-0D52-47CF-ADCE-84FB73D9F7D2}" type="presParOf" srcId="{6DD27BB2-3027-4DDD-9C23-C823C5FC0449}" destId="{566BA903-C5CC-4A54-9A66-8C9590A734F1}" srcOrd="0" destOrd="0" presId="urn:microsoft.com/office/officeart/2018/2/layout/IconVerticalSolidList"/>
    <dgm:cxn modelId="{06415C27-E2F4-4EF2-A021-A690E6098FF0}" type="presParOf" srcId="{566BA903-C5CC-4A54-9A66-8C9590A734F1}" destId="{281568C3-6A1F-45BE-971D-8317EF4737BC}" srcOrd="0" destOrd="0" presId="urn:microsoft.com/office/officeart/2018/2/layout/IconVerticalSolidList"/>
    <dgm:cxn modelId="{A654E955-ABD0-4A5A-AB1E-F724BDF96318}" type="presParOf" srcId="{566BA903-C5CC-4A54-9A66-8C9590A734F1}" destId="{E7034CBD-63E2-4095-8FB8-2A5AA5C3BDB3}" srcOrd="1" destOrd="0" presId="urn:microsoft.com/office/officeart/2018/2/layout/IconVerticalSolidList"/>
    <dgm:cxn modelId="{8EE458AC-DDC1-4796-BF43-5FB4B0AB4CB2}" type="presParOf" srcId="{566BA903-C5CC-4A54-9A66-8C9590A734F1}" destId="{EEE2C3E5-B506-4237-8DBB-D209AFA7423B}" srcOrd="2" destOrd="0" presId="urn:microsoft.com/office/officeart/2018/2/layout/IconVerticalSolidList"/>
    <dgm:cxn modelId="{82CF3F9D-B465-43BA-9F5B-A47A1C10A1FB}" type="presParOf" srcId="{566BA903-C5CC-4A54-9A66-8C9590A734F1}" destId="{BC829EE5-7CB9-468B-B854-5BC4C7CBED00}" srcOrd="3" destOrd="0" presId="urn:microsoft.com/office/officeart/2018/2/layout/IconVerticalSolidList"/>
    <dgm:cxn modelId="{8EB98F82-AA4A-4E1A-8751-A89DC99216A7}" type="presParOf" srcId="{6DD27BB2-3027-4DDD-9C23-C823C5FC0449}" destId="{1B02FB31-1F1C-420B-A6E4-1738E4C59912}" srcOrd="1" destOrd="0" presId="urn:microsoft.com/office/officeart/2018/2/layout/IconVerticalSolidList"/>
    <dgm:cxn modelId="{A04E56F0-62F5-472D-B3A9-97405D5D7E7B}" type="presParOf" srcId="{6DD27BB2-3027-4DDD-9C23-C823C5FC0449}" destId="{ABEF9CC3-B201-47D1-8B1B-7C7EC0CAE38E}" srcOrd="2" destOrd="0" presId="urn:microsoft.com/office/officeart/2018/2/layout/IconVerticalSolidList"/>
    <dgm:cxn modelId="{4C885232-9BB6-48DE-8D1C-3E11F1CD0162}" type="presParOf" srcId="{ABEF9CC3-B201-47D1-8B1B-7C7EC0CAE38E}" destId="{09BC0469-D0D4-44B0-AF37-A5264283FE22}" srcOrd="0" destOrd="0" presId="urn:microsoft.com/office/officeart/2018/2/layout/IconVerticalSolidList"/>
    <dgm:cxn modelId="{AE2D2918-35E7-4427-8293-46840AD2D8C2}" type="presParOf" srcId="{ABEF9CC3-B201-47D1-8B1B-7C7EC0CAE38E}" destId="{79BCFD2A-8E80-43CB-9BB3-AD358E61A5A6}" srcOrd="1" destOrd="0" presId="urn:microsoft.com/office/officeart/2018/2/layout/IconVerticalSolidList"/>
    <dgm:cxn modelId="{806533F6-FA62-4688-8BEC-D826EF55ADE1}" type="presParOf" srcId="{ABEF9CC3-B201-47D1-8B1B-7C7EC0CAE38E}" destId="{904F4FD0-5DEA-4711-BEB9-8B09F1DE828D}" srcOrd="2" destOrd="0" presId="urn:microsoft.com/office/officeart/2018/2/layout/IconVerticalSolidList"/>
    <dgm:cxn modelId="{E63F35A2-1F0E-451B-9C40-0E0663B8DF36}" type="presParOf" srcId="{ABEF9CC3-B201-47D1-8B1B-7C7EC0CAE38E}" destId="{2515B349-3515-4765-994C-37C2BCFFE948}" srcOrd="3" destOrd="0" presId="urn:microsoft.com/office/officeart/2018/2/layout/IconVerticalSolidList"/>
    <dgm:cxn modelId="{F80C3691-2505-49A1-92E2-8D168384D4B5}" type="presParOf" srcId="{6DD27BB2-3027-4DDD-9C23-C823C5FC0449}" destId="{E6C1F991-1EE9-4AB2-87EC-C9F4A5226F70}" srcOrd="3" destOrd="0" presId="urn:microsoft.com/office/officeart/2018/2/layout/IconVerticalSolidList"/>
    <dgm:cxn modelId="{0819C61F-9A39-4E3E-A1A9-6D996173FB59}" type="presParOf" srcId="{6DD27BB2-3027-4DDD-9C23-C823C5FC0449}" destId="{6E08436E-403E-471F-991D-AFDD3913738E}" srcOrd="4" destOrd="0" presId="urn:microsoft.com/office/officeart/2018/2/layout/IconVerticalSolidList"/>
    <dgm:cxn modelId="{86A86801-C729-4715-88F0-DB7A29FDAEA2}" type="presParOf" srcId="{6E08436E-403E-471F-991D-AFDD3913738E}" destId="{9F531D8F-740D-4C65-8FE9-27E923BE377C}" srcOrd="0" destOrd="0" presId="urn:microsoft.com/office/officeart/2018/2/layout/IconVerticalSolidList"/>
    <dgm:cxn modelId="{C0C14C58-A282-4BF5-A27F-E0B1B0AA6343}" type="presParOf" srcId="{6E08436E-403E-471F-991D-AFDD3913738E}" destId="{96622207-8605-4DB5-B775-0615049AF3B2}" srcOrd="1" destOrd="0" presId="urn:microsoft.com/office/officeart/2018/2/layout/IconVerticalSolidList"/>
    <dgm:cxn modelId="{F09F9DFE-470C-4624-8225-C5678519A410}" type="presParOf" srcId="{6E08436E-403E-471F-991D-AFDD3913738E}" destId="{0937EFC1-365A-4DF3-B080-5799A64D4D58}" srcOrd="2" destOrd="0" presId="urn:microsoft.com/office/officeart/2018/2/layout/IconVerticalSolidList"/>
    <dgm:cxn modelId="{FDA132D0-4461-4AFB-B3D3-2C63C3E425A4}" type="presParOf" srcId="{6E08436E-403E-471F-991D-AFDD3913738E}" destId="{F94AD88F-9951-4FE5-AF7D-AFDFEE9CFE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27302C-1CDE-41B6-8A23-70FB756439A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61182E-DFCB-4002-9621-34E3DD2BC7C2}">
      <dgm:prSet/>
      <dgm:spPr/>
      <dgm:t>
        <a:bodyPr/>
        <a:lstStyle/>
        <a:p>
          <a:r>
            <a:rPr lang="en-US" b="1"/>
            <a:t>Data Analysis and User Interaction</a:t>
          </a:r>
          <a:endParaRPr lang="en-US"/>
        </a:p>
      </dgm:t>
    </dgm:pt>
    <dgm:pt modelId="{3D226146-585E-48C4-A312-5F1D8532846D}" type="parTrans" cxnId="{B0FB3C61-B359-43D0-AA8B-842462567F50}">
      <dgm:prSet/>
      <dgm:spPr/>
      <dgm:t>
        <a:bodyPr/>
        <a:lstStyle/>
        <a:p>
          <a:endParaRPr lang="en-US"/>
        </a:p>
      </dgm:t>
    </dgm:pt>
    <dgm:pt modelId="{8A841898-A94D-4C2A-8024-E26F6449F8C5}" type="sibTrans" cxnId="{B0FB3C61-B359-43D0-AA8B-842462567F50}">
      <dgm:prSet/>
      <dgm:spPr/>
      <dgm:t>
        <a:bodyPr/>
        <a:lstStyle/>
        <a:p>
          <a:endParaRPr lang="en-US"/>
        </a:p>
      </dgm:t>
    </dgm:pt>
    <dgm:pt modelId="{B9CE0BB1-AD34-4CC3-8D60-4030A8A6E86E}">
      <dgm:prSet/>
      <dgm:spPr/>
      <dgm:t>
        <a:bodyPr/>
        <a:lstStyle/>
        <a:p>
          <a:r>
            <a:rPr lang="en-US"/>
            <a:t>We analyzed data from the EIA website, focusing on:</a:t>
          </a:r>
        </a:p>
      </dgm:t>
    </dgm:pt>
    <dgm:pt modelId="{6B78991A-932D-47C4-98F8-2042C7715A51}" type="parTrans" cxnId="{2BFAF81B-B35E-4803-81AE-9C00C405B89E}">
      <dgm:prSet/>
      <dgm:spPr/>
      <dgm:t>
        <a:bodyPr/>
        <a:lstStyle/>
        <a:p>
          <a:endParaRPr lang="en-US"/>
        </a:p>
      </dgm:t>
    </dgm:pt>
    <dgm:pt modelId="{C312BC2E-842E-4BF4-8943-4452B3B45D07}" type="sibTrans" cxnId="{2BFAF81B-B35E-4803-81AE-9C00C405B89E}">
      <dgm:prSet/>
      <dgm:spPr/>
      <dgm:t>
        <a:bodyPr/>
        <a:lstStyle/>
        <a:p>
          <a:endParaRPr lang="en-US"/>
        </a:p>
      </dgm:t>
    </dgm:pt>
    <dgm:pt modelId="{C42F5D21-1B34-47B3-877E-2E81CAEB8492}">
      <dgm:prSet/>
      <dgm:spPr/>
      <dgm:t>
        <a:bodyPr/>
        <a:lstStyle/>
        <a:p>
          <a:r>
            <a:rPr lang="en-US"/>
            <a:t>Natural gas spot prices in New England.</a:t>
          </a:r>
        </a:p>
      </dgm:t>
    </dgm:pt>
    <dgm:pt modelId="{4C640981-154B-4C45-A9FE-6EB53D4664D8}" type="parTrans" cxnId="{E70D7537-6781-43B5-93DC-8648C54FAD89}">
      <dgm:prSet/>
      <dgm:spPr/>
      <dgm:t>
        <a:bodyPr/>
        <a:lstStyle/>
        <a:p>
          <a:endParaRPr lang="en-US"/>
        </a:p>
      </dgm:t>
    </dgm:pt>
    <dgm:pt modelId="{19BBB39D-12A7-4CA4-BF9E-0842C1B0FD4B}" type="sibTrans" cxnId="{E70D7537-6781-43B5-93DC-8648C54FAD89}">
      <dgm:prSet/>
      <dgm:spPr/>
      <dgm:t>
        <a:bodyPr/>
        <a:lstStyle/>
        <a:p>
          <a:endParaRPr lang="en-US"/>
        </a:p>
      </dgm:t>
    </dgm:pt>
    <dgm:pt modelId="{DFF7BEB2-1E73-4436-9A06-7AD8CB353C32}">
      <dgm:prSet/>
      <dgm:spPr/>
      <dgm:t>
        <a:bodyPr/>
        <a:lstStyle/>
        <a:p>
          <a:r>
            <a:rPr lang="en-US"/>
            <a:t>Electricity spot prices in various regions.</a:t>
          </a:r>
        </a:p>
      </dgm:t>
    </dgm:pt>
    <dgm:pt modelId="{F4B90095-DCD7-47B7-828D-8133D8857622}" type="parTrans" cxnId="{903B710B-4E0E-473C-8EA7-78DA00852F6C}">
      <dgm:prSet/>
      <dgm:spPr/>
      <dgm:t>
        <a:bodyPr/>
        <a:lstStyle/>
        <a:p>
          <a:endParaRPr lang="en-US"/>
        </a:p>
      </dgm:t>
    </dgm:pt>
    <dgm:pt modelId="{BD0A2315-1F23-49BF-B08C-72B126313A8A}" type="sibTrans" cxnId="{903B710B-4E0E-473C-8EA7-78DA00852F6C}">
      <dgm:prSet/>
      <dgm:spPr/>
      <dgm:t>
        <a:bodyPr/>
        <a:lstStyle/>
        <a:p>
          <a:endParaRPr lang="en-US"/>
        </a:p>
      </dgm:t>
    </dgm:pt>
    <dgm:pt modelId="{0489C4FF-0BE3-4DBE-B560-E6AC3419C175}">
      <dgm:prSet/>
      <dgm:spPr/>
      <dgm:t>
        <a:bodyPr/>
        <a:lstStyle/>
        <a:p>
          <a:r>
            <a:rPr lang="en-US"/>
            <a:t>Renewable energy consumption statistics.</a:t>
          </a:r>
        </a:p>
      </dgm:t>
    </dgm:pt>
    <dgm:pt modelId="{42AD1BC5-10D2-4B78-8743-94835C7FD773}" type="parTrans" cxnId="{23C82687-A32A-405C-A56A-EE3B2604EAE0}">
      <dgm:prSet/>
      <dgm:spPr/>
      <dgm:t>
        <a:bodyPr/>
        <a:lstStyle/>
        <a:p>
          <a:endParaRPr lang="en-US"/>
        </a:p>
      </dgm:t>
    </dgm:pt>
    <dgm:pt modelId="{DB26986D-5801-41FE-91C1-9C8E841B1493}" type="sibTrans" cxnId="{23C82687-A32A-405C-A56A-EE3B2604EAE0}">
      <dgm:prSet/>
      <dgm:spPr/>
      <dgm:t>
        <a:bodyPr/>
        <a:lstStyle/>
        <a:p>
          <a:endParaRPr lang="en-US"/>
        </a:p>
      </dgm:t>
    </dgm:pt>
    <dgm:pt modelId="{FFB24C0B-7666-443B-8DD2-BFE21E8A6380}">
      <dgm:prSet/>
      <dgm:spPr/>
      <dgm:t>
        <a:bodyPr/>
        <a:lstStyle/>
        <a:p>
          <a:r>
            <a:rPr lang="en-US"/>
            <a:t>We used semantic web technologies to organize and enhance data accessibility.</a:t>
          </a:r>
        </a:p>
      </dgm:t>
    </dgm:pt>
    <dgm:pt modelId="{CCB471F9-385C-40FC-AAB0-B71447C7551C}" type="parTrans" cxnId="{4465C205-9787-4405-A933-B59B5F12F69B}">
      <dgm:prSet/>
      <dgm:spPr/>
      <dgm:t>
        <a:bodyPr/>
        <a:lstStyle/>
        <a:p>
          <a:endParaRPr lang="en-US"/>
        </a:p>
      </dgm:t>
    </dgm:pt>
    <dgm:pt modelId="{2ED666C6-4020-4DBB-85A4-DF9271C3FF01}" type="sibTrans" cxnId="{4465C205-9787-4405-A933-B59B5F12F69B}">
      <dgm:prSet/>
      <dgm:spPr/>
      <dgm:t>
        <a:bodyPr/>
        <a:lstStyle/>
        <a:p>
          <a:endParaRPr lang="en-US"/>
        </a:p>
      </dgm:t>
    </dgm:pt>
    <dgm:pt modelId="{D0BF75BF-FC74-4595-85B6-CC1AED7103BB}">
      <dgm:prSet/>
      <dgm:spPr/>
      <dgm:t>
        <a:bodyPr/>
        <a:lstStyle/>
        <a:p>
          <a:r>
            <a:rPr lang="en-US"/>
            <a:t>Integrated AI and LLM to improve user interaction and provide more accurate and relevant information.</a:t>
          </a:r>
        </a:p>
      </dgm:t>
    </dgm:pt>
    <dgm:pt modelId="{F53D0797-35DB-4DA3-AE4F-D4B9CA5BA1A2}" type="parTrans" cxnId="{A8278594-2DA1-49AD-BFD5-8ACA47B46D63}">
      <dgm:prSet/>
      <dgm:spPr/>
      <dgm:t>
        <a:bodyPr/>
        <a:lstStyle/>
        <a:p>
          <a:endParaRPr lang="en-US"/>
        </a:p>
      </dgm:t>
    </dgm:pt>
    <dgm:pt modelId="{E52D6E40-0C40-48D7-802A-282398BD2447}" type="sibTrans" cxnId="{A8278594-2DA1-49AD-BFD5-8ACA47B46D63}">
      <dgm:prSet/>
      <dgm:spPr/>
      <dgm:t>
        <a:bodyPr/>
        <a:lstStyle/>
        <a:p>
          <a:endParaRPr lang="en-US"/>
        </a:p>
      </dgm:t>
    </dgm:pt>
    <dgm:pt modelId="{9E894B3F-6915-DF4C-A346-5808F6D7FCAA}" type="pres">
      <dgm:prSet presAssocID="{8427302C-1CDE-41B6-8A23-70FB756439A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3608ED-E6BE-4E42-BC3C-87C8B84FB84E}" type="pres">
      <dgm:prSet presAssocID="{BD61182E-DFCB-4002-9621-34E3DD2BC7C2}" presName="hierRoot1" presStyleCnt="0"/>
      <dgm:spPr/>
    </dgm:pt>
    <dgm:pt modelId="{1258F14B-9E49-6C41-9B14-6B90C60A1E65}" type="pres">
      <dgm:prSet presAssocID="{BD61182E-DFCB-4002-9621-34E3DD2BC7C2}" presName="composite" presStyleCnt="0"/>
      <dgm:spPr/>
    </dgm:pt>
    <dgm:pt modelId="{F1558C14-E50C-2B4A-B912-595028357008}" type="pres">
      <dgm:prSet presAssocID="{BD61182E-DFCB-4002-9621-34E3DD2BC7C2}" presName="background" presStyleLbl="node0" presStyleIdx="0" presStyleCnt="4"/>
      <dgm:spPr/>
    </dgm:pt>
    <dgm:pt modelId="{BBA0A6D6-D2BE-4441-88E1-CE292E32CA57}" type="pres">
      <dgm:prSet presAssocID="{BD61182E-DFCB-4002-9621-34E3DD2BC7C2}" presName="text" presStyleLbl="fgAcc0" presStyleIdx="0" presStyleCnt="4">
        <dgm:presLayoutVars>
          <dgm:chPref val="3"/>
        </dgm:presLayoutVars>
      </dgm:prSet>
      <dgm:spPr/>
    </dgm:pt>
    <dgm:pt modelId="{1EE1F830-D025-F24E-992F-BC34B4BA3E5A}" type="pres">
      <dgm:prSet presAssocID="{BD61182E-DFCB-4002-9621-34E3DD2BC7C2}" presName="hierChild2" presStyleCnt="0"/>
      <dgm:spPr/>
    </dgm:pt>
    <dgm:pt modelId="{2C9E3543-6417-154A-8412-E338AEFCADFD}" type="pres">
      <dgm:prSet presAssocID="{B9CE0BB1-AD34-4CC3-8D60-4030A8A6E86E}" presName="hierRoot1" presStyleCnt="0"/>
      <dgm:spPr/>
    </dgm:pt>
    <dgm:pt modelId="{62751EEC-FB9F-794C-9001-61F91A525EDD}" type="pres">
      <dgm:prSet presAssocID="{B9CE0BB1-AD34-4CC3-8D60-4030A8A6E86E}" presName="composite" presStyleCnt="0"/>
      <dgm:spPr/>
    </dgm:pt>
    <dgm:pt modelId="{C94D4CE1-5F99-CC44-BAF7-74E3293EDF51}" type="pres">
      <dgm:prSet presAssocID="{B9CE0BB1-AD34-4CC3-8D60-4030A8A6E86E}" presName="background" presStyleLbl="node0" presStyleIdx="1" presStyleCnt="4"/>
      <dgm:spPr/>
    </dgm:pt>
    <dgm:pt modelId="{5484EFD5-2B6D-BE41-B779-5180F26D84E7}" type="pres">
      <dgm:prSet presAssocID="{B9CE0BB1-AD34-4CC3-8D60-4030A8A6E86E}" presName="text" presStyleLbl="fgAcc0" presStyleIdx="1" presStyleCnt="4">
        <dgm:presLayoutVars>
          <dgm:chPref val="3"/>
        </dgm:presLayoutVars>
      </dgm:prSet>
      <dgm:spPr/>
    </dgm:pt>
    <dgm:pt modelId="{981242AB-744A-C446-BCAD-38FC131605C5}" type="pres">
      <dgm:prSet presAssocID="{B9CE0BB1-AD34-4CC3-8D60-4030A8A6E86E}" presName="hierChild2" presStyleCnt="0"/>
      <dgm:spPr/>
    </dgm:pt>
    <dgm:pt modelId="{B75CC3F2-798C-974A-A7EC-911C304134D3}" type="pres">
      <dgm:prSet presAssocID="{4C640981-154B-4C45-A9FE-6EB53D4664D8}" presName="Name10" presStyleLbl="parChTrans1D2" presStyleIdx="0" presStyleCnt="3"/>
      <dgm:spPr/>
    </dgm:pt>
    <dgm:pt modelId="{D936D22D-1928-7A40-B88B-34D93ABD899D}" type="pres">
      <dgm:prSet presAssocID="{C42F5D21-1B34-47B3-877E-2E81CAEB8492}" presName="hierRoot2" presStyleCnt="0"/>
      <dgm:spPr/>
    </dgm:pt>
    <dgm:pt modelId="{583B50EB-67AA-5644-8D42-F596B0C7396B}" type="pres">
      <dgm:prSet presAssocID="{C42F5D21-1B34-47B3-877E-2E81CAEB8492}" presName="composite2" presStyleCnt="0"/>
      <dgm:spPr/>
    </dgm:pt>
    <dgm:pt modelId="{32A1AC77-2B2B-D745-B561-C9CFB7ABFF09}" type="pres">
      <dgm:prSet presAssocID="{C42F5D21-1B34-47B3-877E-2E81CAEB8492}" presName="background2" presStyleLbl="node2" presStyleIdx="0" presStyleCnt="3"/>
      <dgm:spPr/>
    </dgm:pt>
    <dgm:pt modelId="{A989F9CC-228D-DD4D-801C-B93C1B6C3AF5}" type="pres">
      <dgm:prSet presAssocID="{C42F5D21-1B34-47B3-877E-2E81CAEB8492}" presName="text2" presStyleLbl="fgAcc2" presStyleIdx="0" presStyleCnt="3">
        <dgm:presLayoutVars>
          <dgm:chPref val="3"/>
        </dgm:presLayoutVars>
      </dgm:prSet>
      <dgm:spPr/>
    </dgm:pt>
    <dgm:pt modelId="{7067419C-60E3-0E45-88EA-2EFAA2BB2EE7}" type="pres">
      <dgm:prSet presAssocID="{C42F5D21-1B34-47B3-877E-2E81CAEB8492}" presName="hierChild3" presStyleCnt="0"/>
      <dgm:spPr/>
    </dgm:pt>
    <dgm:pt modelId="{5A38C053-B2F3-BA45-A6C3-A41EF29D3E64}" type="pres">
      <dgm:prSet presAssocID="{F4B90095-DCD7-47B7-828D-8133D8857622}" presName="Name10" presStyleLbl="parChTrans1D2" presStyleIdx="1" presStyleCnt="3"/>
      <dgm:spPr/>
    </dgm:pt>
    <dgm:pt modelId="{9ACFA778-C7BE-A246-BA4E-5E0C73C86716}" type="pres">
      <dgm:prSet presAssocID="{DFF7BEB2-1E73-4436-9A06-7AD8CB353C32}" presName="hierRoot2" presStyleCnt="0"/>
      <dgm:spPr/>
    </dgm:pt>
    <dgm:pt modelId="{61B04DC1-5F65-A544-B7F2-A5ABF00EFB8A}" type="pres">
      <dgm:prSet presAssocID="{DFF7BEB2-1E73-4436-9A06-7AD8CB353C32}" presName="composite2" presStyleCnt="0"/>
      <dgm:spPr/>
    </dgm:pt>
    <dgm:pt modelId="{82F5A497-2D03-E94F-A694-717C43E35F27}" type="pres">
      <dgm:prSet presAssocID="{DFF7BEB2-1E73-4436-9A06-7AD8CB353C32}" presName="background2" presStyleLbl="node2" presStyleIdx="1" presStyleCnt="3"/>
      <dgm:spPr/>
    </dgm:pt>
    <dgm:pt modelId="{F4A20746-3585-5D46-BC31-35231CA1975C}" type="pres">
      <dgm:prSet presAssocID="{DFF7BEB2-1E73-4436-9A06-7AD8CB353C32}" presName="text2" presStyleLbl="fgAcc2" presStyleIdx="1" presStyleCnt="3">
        <dgm:presLayoutVars>
          <dgm:chPref val="3"/>
        </dgm:presLayoutVars>
      </dgm:prSet>
      <dgm:spPr/>
    </dgm:pt>
    <dgm:pt modelId="{D3C271A9-0EDE-E34F-9D71-C1FFE1536945}" type="pres">
      <dgm:prSet presAssocID="{DFF7BEB2-1E73-4436-9A06-7AD8CB353C32}" presName="hierChild3" presStyleCnt="0"/>
      <dgm:spPr/>
    </dgm:pt>
    <dgm:pt modelId="{41FD1AB1-6515-A541-9742-CF0DBE87419A}" type="pres">
      <dgm:prSet presAssocID="{42AD1BC5-10D2-4B78-8743-94835C7FD773}" presName="Name10" presStyleLbl="parChTrans1D2" presStyleIdx="2" presStyleCnt="3"/>
      <dgm:spPr/>
    </dgm:pt>
    <dgm:pt modelId="{BD614EA4-1DC5-3A4D-9C1B-984B441A3354}" type="pres">
      <dgm:prSet presAssocID="{0489C4FF-0BE3-4DBE-B560-E6AC3419C175}" presName="hierRoot2" presStyleCnt="0"/>
      <dgm:spPr/>
    </dgm:pt>
    <dgm:pt modelId="{D752D6E3-EDE0-F34C-B1A3-51BFB99FF5CA}" type="pres">
      <dgm:prSet presAssocID="{0489C4FF-0BE3-4DBE-B560-E6AC3419C175}" presName="composite2" presStyleCnt="0"/>
      <dgm:spPr/>
    </dgm:pt>
    <dgm:pt modelId="{2056A1C0-B065-0249-8E5A-A919AB157B2A}" type="pres">
      <dgm:prSet presAssocID="{0489C4FF-0BE3-4DBE-B560-E6AC3419C175}" presName="background2" presStyleLbl="node2" presStyleIdx="2" presStyleCnt="3"/>
      <dgm:spPr/>
    </dgm:pt>
    <dgm:pt modelId="{F3CEDD7F-DA5C-1A40-94CB-1C3333334AF2}" type="pres">
      <dgm:prSet presAssocID="{0489C4FF-0BE3-4DBE-B560-E6AC3419C175}" presName="text2" presStyleLbl="fgAcc2" presStyleIdx="2" presStyleCnt="3">
        <dgm:presLayoutVars>
          <dgm:chPref val="3"/>
        </dgm:presLayoutVars>
      </dgm:prSet>
      <dgm:spPr/>
    </dgm:pt>
    <dgm:pt modelId="{28B00BFE-D52D-0B46-A1AC-F47F89CB3230}" type="pres">
      <dgm:prSet presAssocID="{0489C4FF-0BE3-4DBE-B560-E6AC3419C175}" presName="hierChild3" presStyleCnt="0"/>
      <dgm:spPr/>
    </dgm:pt>
    <dgm:pt modelId="{8EB6CBA6-DD76-7940-8246-5C1DF83AEF9E}" type="pres">
      <dgm:prSet presAssocID="{FFB24C0B-7666-443B-8DD2-BFE21E8A6380}" presName="hierRoot1" presStyleCnt="0"/>
      <dgm:spPr/>
    </dgm:pt>
    <dgm:pt modelId="{91EE0BB7-8CBC-AA48-9574-9460E62BC9AF}" type="pres">
      <dgm:prSet presAssocID="{FFB24C0B-7666-443B-8DD2-BFE21E8A6380}" presName="composite" presStyleCnt="0"/>
      <dgm:spPr/>
    </dgm:pt>
    <dgm:pt modelId="{2EE82264-F4C3-6D4F-B1A4-18C3CA39753E}" type="pres">
      <dgm:prSet presAssocID="{FFB24C0B-7666-443B-8DD2-BFE21E8A6380}" presName="background" presStyleLbl="node0" presStyleIdx="2" presStyleCnt="4"/>
      <dgm:spPr/>
    </dgm:pt>
    <dgm:pt modelId="{35094795-80C7-A84B-89D9-B3828DCCC158}" type="pres">
      <dgm:prSet presAssocID="{FFB24C0B-7666-443B-8DD2-BFE21E8A6380}" presName="text" presStyleLbl="fgAcc0" presStyleIdx="2" presStyleCnt="4">
        <dgm:presLayoutVars>
          <dgm:chPref val="3"/>
        </dgm:presLayoutVars>
      </dgm:prSet>
      <dgm:spPr/>
    </dgm:pt>
    <dgm:pt modelId="{04E5EBB4-F607-484E-A23B-F2A73C90A34F}" type="pres">
      <dgm:prSet presAssocID="{FFB24C0B-7666-443B-8DD2-BFE21E8A6380}" presName="hierChild2" presStyleCnt="0"/>
      <dgm:spPr/>
    </dgm:pt>
    <dgm:pt modelId="{1F55779B-1C4B-634B-8143-FA73F130D9C4}" type="pres">
      <dgm:prSet presAssocID="{D0BF75BF-FC74-4595-85B6-CC1AED7103BB}" presName="hierRoot1" presStyleCnt="0"/>
      <dgm:spPr/>
    </dgm:pt>
    <dgm:pt modelId="{7FD6C6C3-0956-754C-969D-794B5BCF782B}" type="pres">
      <dgm:prSet presAssocID="{D0BF75BF-FC74-4595-85B6-CC1AED7103BB}" presName="composite" presStyleCnt="0"/>
      <dgm:spPr/>
    </dgm:pt>
    <dgm:pt modelId="{3778AD93-8D25-1D4B-8503-7347C27677E0}" type="pres">
      <dgm:prSet presAssocID="{D0BF75BF-FC74-4595-85B6-CC1AED7103BB}" presName="background" presStyleLbl="node0" presStyleIdx="3" presStyleCnt="4"/>
      <dgm:spPr/>
    </dgm:pt>
    <dgm:pt modelId="{D88F63EA-290F-264C-B05C-0644CD5762AD}" type="pres">
      <dgm:prSet presAssocID="{D0BF75BF-FC74-4595-85B6-CC1AED7103BB}" presName="text" presStyleLbl="fgAcc0" presStyleIdx="3" presStyleCnt="4">
        <dgm:presLayoutVars>
          <dgm:chPref val="3"/>
        </dgm:presLayoutVars>
      </dgm:prSet>
      <dgm:spPr/>
    </dgm:pt>
    <dgm:pt modelId="{50119E4E-B139-974A-BD4C-37C0C9BF9E1D}" type="pres">
      <dgm:prSet presAssocID="{D0BF75BF-FC74-4595-85B6-CC1AED7103BB}" presName="hierChild2" presStyleCnt="0"/>
      <dgm:spPr/>
    </dgm:pt>
  </dgm:ptLst>
  <dgm:cxnLst>
    <dgm:cxn modelId="{4465C205-9787-4405-A933-B59B5F12F69B}" srcId="{8427302C-1CDE-41B6-8A23-70FB756439AA}" destId="{FFB24C0B-7666-443B-8DD2-BFE21E8A6380}" srcOrd="2" destOrd="0" parTransId="{CCB471F9-385C-40FC-AAB0-B71447C7551C}" sibTransId="{2ED666C6-4020-4DBB-85A4-DF9271C3FF01}"/>
    <dgm:cxn modelId="{903B710B-4E0E-473C-8EA7-78DA00852F6C}" srcId="{B9CE0BB1-AD34-4CC3-8D60-4030A8A6E86E}" destId="{DFF7BEB2-1E73-4436-9A06-7AD8CB353C32}" srcOrd="1" destOrd="0" parTransId="{F4B90095-DCD7-47B7-828D-8133D8857622}" sibTransId="{BD0A2315-1F23-49BF-B08C-72B126313A8A}"/>
    <dgm:cxn modelId="{2BFAF81B-B35E-4803-81AE-9C00C405B89E}" srcId="{8427302C-1CDE-41B6-8A23-70FB756439AA}" destId="{B9CE0BB1-AD34-4CC3-8D60-4030A8A6E86E}" srcOrd="1" destOrd="0" parTransId="{6B78991A-932D-47C4-98F8-2042C7715A51}" sibTransId="{C312BC2E-842E-4BF4-8943-4452B3B45D07}"/>
    <dgm:cxn modelId="{E70D7537-6781-43B5-93DC-8648C54FAD89}" srcId="{B9CE0BB1-AD34-4CC3-8D60-4030A8A6E86E}" destId="{C42F5D21-1B34-47B3-877E-2E81CAEB8492}" srcOrd="0" destOrd="0" parTransId="{4C640981-154B-4C45-A9FE-6EB53D4664D8}" sibTransId="{19BBB39D-12A7-4CA4-BF9E-0842C1B0FD4B}"/>
    <dgm:cxn modelId="{B9E0763F-D394-0B49-8FFA-1AA581BB85D6}" type="presOf" srcId="{C42F5D21-1B34-47B3-877E-2E81CAEB8492}" destId="{A989F9CC-228D-DD4D-801C-B93C1B6C3AF5}" srcOrd="0" destOrd="0" presId="urn:microsoft.com/office/officeart/2005/8/layout/hierarchy1"/>
    <dgm:cxn modelId="{B0FB3C61-B359-43D0-AA8B-842462567F50}" srcId="{8427302C-1CDE-41B6-8A23-70FB756439AA}" destId="{BD61182E-DFCB-4002-9621-34E3DD2BC7C2}" srcOrd="0" destOrd="0" parTransId="{3D226146-585E-48C4-A312-5F1D8532846D}" sibTransId="{8A841898-A94D-4C2A-8024-E26F6449F8C5}"/>
    <dgm:cxn modelId="{431B0143-E4A5-1F4C-882A-2FD2486519AC}" type="presOf" srcId="{DFF7BEB2-1E73-4436-9A06-7AD8CB353C32}" destId="{F4A20746-3585-5D46-BC31-35231CA1975C}" srcOrd="0" destOrd="0" presId="urn:microsoft.com/office/officeart/2005/8/layout/hierarchy1"/>
    <dgm:cxn modelId="{2BF8C863-3B02-874A-90D5-F02001400CA1}" type="presOf" srcId="{42AD1BC5-10D2-4B78-8743-94835C7FD773}" destId="{41FD1AB1-6515-A541-9742-CF0DBE87419A}" srcOrd="0" destOrd="0" presId="urn:microsoft.com/office/officeart/2005/8/layout/hierarchy1"/>
    <dgm:cxn modelId="{BB943072-E0EC-114B-B552-6040DB069B90}" type="presOf" srcId="{D0BF75BF-FC74-4595-85B6-CC1AED7103BB}" destId="{D88F63EA-290F-264C-B05C-0644CD5762AD}" srcOrd="0" destOrd="0" presId="urn:microsoft.com/office/officeart/2005/8/layout/hierarchy1"/>
    <dgm:cxn modelId="{F3583D53-65E9-DE47-9400-D06A4C3D9562}" type="presOf" srcId="{8427302C-1CDE-41B6-8A23-70FB756439AA}" destId="{9E894B3F-6915-DF4C-A346-5808F6D7FCAA}" srcOrd="0" destOrd="0" presId="urn:microsoft.com/office/officeart/2005/8/layout/hierarchy1"/>
    <dgm:cxn modelId="{23C82687-A32A-405C-A56A-EE3B2604EAE0}" srcId="{B9CE0BB1-AD34-4CC3-8D60-4030A8A6E86E}" destId="{0489C4FF-0BE3-4DBE-B560-E6AC3419C175}" srcOrd="2" destOrd="0" parTransId="{42AD1BC5-10D2-4B78-8743-94835C7FD773}" sibTransId="{DB26986D-5801-41FE-91C1-9C8E841B1493}"/>
    <dgm:cxn modelId="{4AEB1E8E-A1A1-134F-B2AA-3B88FA09D805}" type="presOf" srcId="{F4B90095-DCD7-47B7-828D-8133D8857622}" destId="{5A38C053-B2F3-BA45-A6C3-A41EF29D3E64}" srcOrd="0" destOrd="0" presId="urn:microsoft.com/office/officeart/2005/8/layout/hierarchy1"/>
    <dgm:cxn modelId="{A8278594-2DA1-49AD-BFD5-8ACA47B46D63}" srcId="{8427302C-1CDE-41B6-8A23-70FB756439AA}" destId="{D0BF75BF-FC74-4595-85B6-CC1AED7103BB}" srcOrd="3" destOrd="0" parTransId="{F53D0797-35DB-4DA3-AE4F-D4B9CA5BA1A2}" sibTransId="{E52D6E40-0C40-48D7-802A-282398BD2447}"/>
    <dgm:cxn modelId="{EE27D4C0-A356-B84A-AB21-8267EB8E44DE}" type="presOf" srcId="{4C640981-154B-4C45-A9FE-6EB53D4664D8}" destId="{B75CC3F2-798C-974A-A7EC-911C304134D3}" srcOrd="0" destOrd="0" presId="urn:microsoft.com/office/officeart/2005/8/layout/hierarchy1"/>
    <dgm:cxn modelId="{DCA26BC3-DB25-6840-841B-78B4471E02E3}" type="presOf" srcId="{BD61182E-DFCB-4002-9621-34E3DD2BC7C2}" destId="{BBA0A6D6-D2BE-4441-88E1-CE292E32CA57}" srcOrd="0" destOrd="0" presId="urn:microsoft.com/office/officeart/2005/8/layout/hierarchy1"/>
    <dgm:cxn modelId="{8F7B36F5-2A2C-7744-8C65-4F28FC8C435E}" type="presOf" srcId="{B9CE0BB1-AD34-4CC3-8D60-4030A8A6E86E}" destId="{5484EFD5-2B6D-BE41-B779-5180F26D84E7}" srcOrd="0" destOrd="0" presId="urn:microsoft.com/office/officeart/2005/8/layout/hierarchy1"/>
    <dgm:cxn modelId="{80ED4EF7-97B3-3145-B638-10748A0CD86B}" type="presOf" srcId="{FFB24C0B-7666-443B-8DD2-BFE21E8A6380}" destId="{35094795-80C7-A84B-89D9-B3828DCCC158}" srcOrd="0" destOrd="0" presId="urn:microsoft.com/office/officeart/2005/8/layout/hierarchy1"/>
    <dgm:cxn modelId="{6769D1FE-7B71-8A44-B8D0-27267A41CAB8}" type="presOf" srcId="{0489C4FF-0BE3-4DBE-B560-E6AC3419C175}" destId="{F3CEDD7F-DA5C-1A40-94CB-1C3333334AF2}" srcOrd="0" destOrd="0" presId="urn:microsoft.com/office/officeart/2005/8/layout/hierarchy1"/>
    <dgm:cxn modelId="{825EDE01-EA3C-8642-BB0F-808A91905AEA}" type="presParOf" srcId="{9E894B3F-6915-DF4C-A346-5808F6D7FCAA}" destId="{F93608ED-E6BE-4E42-BC3C-87C8B84FB84E}" srcOrd="0" destOrd="0" presId="urn:microsoft.com/office/officeart/2005/8/layout/hierarchy1"/>
    <dgm:cxn modelId="{88B2A6AD-CED2-9847-916B-D990BB67568E}" type="presParOf" srcId="{F93608ED-E6BE-4E42-BC3C-87C8B84FB84E}" destId="{1258F14B-9E49-6C41-9B14-6B90C60A1E65}" srcOrd="0" destOrd="0" presId="urn:microsoft.com/office/officeart/2005/8/layout/hierarchy1"/>
    <dgm:cxn modelId="{67629D98-5079-FC49-94DE-00230A373253}" type="presParOf" srcId="{1258F14B-9E49-6C41-9B14-6B90C60A1E65}" destId="{F1558C14-E50C-2B4A-B912-595028357008}" srcOrd="0" destOrd="0" presId="urn:microsoft.com/office/officeart/2005/8/layout/hierarchy1"/>
    <dgm:cxn modelId="{37104E7C-C7DF-B641-A1CC-919B1ADA4F59}" type="presParOf" srcId="{1258F14B-9E49-6C41-9B14-6B90C60A1E65}" destId="{BBA0A6D6-D2BE-4441-88E1-CE292E32CA57}" srcOrd="1" destOrd="0" presId="urn:microsoft.com/office/officeart/2005/8/layout/hierarchy1"/>
    <dgm:cxn modelId="{23153765-5E4E-044C-9A33-794E9D50CEBB}" type="presParOf" srcId="{F93608ED-E6BE-4E42-BC3C-87C8B84FB84E}" destId="{1EE1F830-D025-F24E-992F-BC34B4BA3E5A}" srcOrd="1" destOrd="0" presId="urn:microsoft.com/office/officeart/2005/8/layout/hierarchy1"/>
    <dgm:cxn modelId="{DD6B2507-3488-AD4E-8289-5C9E905EB439}" type="presParOf" srcId="{9E894B3F-6915-DF4C-A346-5808F6D7FCAA}" destId="{2C9E3543-6417-154A-8412-E338AEFCADFD}" srcOrd="1" destOrd="0" presId="urn:microsoft.com/office/officeart/2005/8/layout/hierarchy1"/>
    <dgm:cxn modelId="{86C1CC5B-C3AB-F24E-9DF1-1EA590392D69}" type="presParOf" srcId="{2C9E3543-6417-154A-8412-E338AEFCADFD}" destId="{62751EEC-FB9F-794C-9001-61F91A525EDD}" srcOrd="0" destOrd="0" presId="urn:microsoft.com/office/officeart/2005/8/layout/hierarchy1"/>
    <dgm:cxn modelId="{A87056CD-C384-FF41-9F81-FDDB57CFC22B}" type="presParOf" srcId="{62751EEC-FB9F-794C-9001-61F91A525EDD}" destId="{C94D4CE1-5F99-CC44-BAF7-74E3293EDF51}" srcOrd="0" destOrd="0" presId="urn:microsoft.com/office/officeart/2005/8/layout/hierarchy1"/>
    <dgm:cxn modelId="{F6EB9DD8-B72A-FA47-86E9-D1F465975DB5}" type="presParOf" srcId="{62751EEC-FB9F-794C-9001-61F91A525EDD}" destId="{5484EFD5-2B6D-BE41-B779-5180F26D84E7}" srcOrd="1" destOrd="0" presId="urn:microsoft.com/office/officeart/2005/8/layout/hierarchy1"/>
    <dgm:cxn modelId="{66661F51-1814-374E-9146-4402C65D4FA8}" type="presParOf" srcId="{2C9E3543-6417-154A-8412-E338AEFCADFD}" destId="{981242AB-744A-C446-BCAD-38FC131605C5}" srcOrd="1" destOrd="0" presId="urn:microsoft.com/office/officeart/2005/8/layout/hierarchy1"/>
    <dgm:cxn modelId="{C235DFC1-CD6E-0543-B88B-1A3C32D83922}" type="presParOf" srcId="{981242AB-744A-C446-BCAD-38FC131605C5}" destId="{B75CC3F2-798C-974A-A7EC-911C304134D3}" srcOrd="0" destOrd="0" presId="urn:microsoft.com/office/officeart/2005/8/layout/hierarchy1"/>
    <dgm:cxn modelId="{F916954A-9E1D-EA49-96D9-76AFC5395146}" type="presParOf" srcId="{981242AB-744A-C446-BCAD-38FC131605C5}" destId="{D936D22D-1928-7A40-B88B-34D93ABD899D}" srcOrd="1" destOrd="0" presId="urn:microsoft.com/office/officeart/2005/8/layout/hierarchy1"/>
    <dgm:cxn modelId="{6E67F68A-CB9B-7245-A6CC-B4DF71EC41C0}" type="presParOf" srcId="{D936D22D-1928-7A40-B88B-34D93ABD899D}" destId="{583B50EB-67AA-5644-8D42-F596B0C7396B}" srcOrd="0" destOrd="0" presId="urn:microsoft.com/office/officeart/2005/8/layout/hierarchy1"/>
    <dgm:cxn modelId="{C3EE2EA3-1C8E-7547-AABE-C2F17B2ABB1C}" type="presParOf" srcId="{583B50EB-67AA-5644-8D42-F596B0C7396B}" destId="{32A1AC77-2B2B-D745-B561-C9CFB7ABFF09}" srcOrd="0" destOrd="0" presId="urn:microsoft.com/office/officeart/2005/8/layout/hierarchy1"/>
    <dgm:cxn modelId="{9B5B7F63-C10B-FD4E-ADFB-9353055C41D6}" type="presParOf" srcId="{583B50EB-67AA-5644-8D42-F596B0C7396B}" destId="{A989F9CC-228D-DD4D-801C-B93C1B6C3AF5}" srcOrd="1" destOrd="0" presId="urn:microsoft.com/office/officeart/2005/8/layout/hierarchy1"/>
    <dgm:cxn modelId="{101DB91E-4A59-744F-9F47-648A54CFFA6E}" type="presParOf" srcId="{D936D22D-1928-7A40-B88B-34D93ABD899D}" destId="{7067419C-60E3-0E45-88EA-2EFAA2BB2EE7}" srcOrd="1" destOrd="0" presId="urn:microsoft.com/office/officeart/2005/8/layout/hierarchy1"/>
    <dgm:cxn modelId="{DE85F526-967B-D345-8096-3B1AA65D818A}" type="presParOf" srcId="{981242AB-744A-C446-BCAD-38FC131605C5}" destId="{5A38C053-B2F3-BA45-A6C3-A41EF29D3E64}" srcOrd="2" destOrd="0" presId="urn:microsoft.com/office/officeart/2005/8/layout/hierarchy1"/>
    <dgm:cxn modelId="{CA6A7389-6D86-AD46-9055-7BB02C6BCC05}" type="presParOf" srcId="{981242AB-744A-C446-BCAD-38FC131605C5}" destId="{9ACFA778-C7BE-A246-BA4E-5E0C73C86716}" srcOrd="3" destOrd="0" presId="urn:microsoft.com/office/officeart/2005/8/layout/hierarchy1"/>
    <dgm:cxn modelId="{586EF806-9E67-4642-A1E2-870FF329BBF2}" type="presParOf" srcId="{9ACFA778-C7BE-A246-BA4E-5E0C73C86716}" destId="{61B04DC1-5F65-A544-B7F2-A5ABF00EFB8A}" srcOrd="0" destOrd="0" presId="urn:microsoft.com/office/officeart/2005/8/layout/hierarchy1"/>
    <dgm:cxn modelId="{8B970D7C-D0EA-1647-A99D-E08FA7158245}" type="presParOf" srcId="{61B04DC1-5F65-A544-B7F2-A5ABF00EFB8A}" destId="{82F5A497-2D03-E94F-A694-717C43E35F27}" srcOrd="0" destOrd="0" presId="urn:microsoft.com/office/officeart/2005/8/layout/hierarchy1"/>
    <dgm:cxn modelId="{765BF04D-0F20-4C4E-BA6E-E88EEF958F79}" type="presParOf" srcId="{61B04DC1-5F65-A544-B7F2-A5ABF00EFB8A}" destId="{F4A20746-3585-5D46-BC31-35231CA1975C}" srcOrd="1" destOrd="0" presId="urn:microsoft.com/office/officeart/2005/8/layout/hierarchy1"/>
    <dgm:cxn modelId="{D6AAC56B-7EBD-404F-8680-B00B5ACBFD3C}" type="presParOf" srcId="{9ACFA778-C7BE-A246-BA4E-5E0C73C86716}" destId="{D3C271A9-0EDE-E34F-9D71-C1FFE1536945}" srcOrd="1" destOrd="0" presId="urn:microsoft.com/office/officeart/2005/8/layout/hierarchy1"/>
    <dgm:cxn modelId="{08325291-26ED-4547-9319-89AEACA51857}" type="presParOf" srcId="{981242AB-744A-C446-BCAD-38FC131605C5}" destId="{41FD1AB1-6515-A541-9742-CF0DBE87419A}" srcOrd="4" destOrd="0" presId="urn:microsoft.com/office/officeart/2005/8/layout/hierarchy1"/>
    <dgm:cxn modelId="{89D4008E-F1D4-534B-8F4C-0C904BABD59F}" type="presParOf" srcId="{981242AB-744A-C446-BCAD-38FC131605C5}" destId="{BD614EA4-1DC5-3A4D-9C1B-984B441A3354}" srcOrd="5" destOrd="0" presId="urn:microsoft.com/office/officeart/2005/8/layout/hierarchy1"/>
    <dgm:cxn modelId="{E1555A08-4324-4A4E-8750-C95328C558AC}" type="presParOf" srcId="{BD614EA4-1DC5-3A4D-9C1B-984B441A3354}" destId="{D752D6E3-EDE0-F34C-B1A3-51BFB99FF5CA}" srcOrd="0" destOrd="0" presId="urn:microsoft.com/office/officeart/2005/8/layout/hierarchy1"/>
    <dgm:cxn modelId="{F9DE76F8-021E-8348-95FB-3F80817E7E25}" type="presParOf" srcId="{D752D6E3-EDE0-F34C-B1A3-51BFB99FF5CA}" destId="{2056A1C0-B065-0249-8E5A-A919AB157B2A}" srcOrd="0" destOrd="0" presId="urn:microsoft.com/office/officeart/2005/8/layout/hierarchy1"/>
    <dgm:cxn modelId="{20815240-E841-CB47-A027-63D343DA52CA}" type="presParOf" srcId="{D752D6E3-EDE0-F34C-B1A3-51BFB99FF5CA}" destId="{F3CEDD7F-DA5C-1A40-94CB-1C3333334AF2}" srcOrd="1" destOrd="0" presId="urn:microsoft.com/office/officeart/2005/8/layout/hierarchy1"/>
    <dgm:cxn modelId="{A22D4377-F52E-0942-A9DC-8C1D1BD60931}" type="presParOf" srcId="{BD614EA4-1DC5-3A4D-9C1B-984B441A3354}" destId="{28B00BFE-D52D-0B46-A1AC-F47F89CB3230}" srcOrd="1" destOrd="0" presId="urn:microsoft.com/office/officeart/2005/8/layout/hierarchy1"/>
    <dgm:cxn modelId="{69E9D20F-949B-BD44-9B71-D9B91775002D}" type="presParOf" srcId="{9E894B3F-6915-DF4C-A346-5808F6D7FCAA}" destId="{8EB6CBA6-DD76-7940-8246-5C1DF83AEF9E}" srcOrd="2" destOrd="0" presId="urn:microsoft.com/office/officeart/2005/8/layout/hierarchy1"/>
    <dgm:cxn modelId="{5FAE4FAF-C03A-A04C-B358-46ADACB16E37}" type="presParOf" srcId="{8EB6CBA6-DD76-7940-8246-5C1DF83AEF9E}" destId="{91EE0BB7-8CBC-AA48-9574-9460E62BC9AF}" srcOrd="0" destOrd="0" presId="urn:microsoft.com/office/officeart/2005/8/layout/hierarchy1"/>
    <dgm:cxn modelId="{46F89A63-7975-6D4B-97DD-F19869F57F19}" type="presParOf" srcId="{91EE0BB7-8CBC-AA48-9574-9460E62BC9AF}" destId="{2EE82264-F4C3-6D4F-B1A4-18C3CA39753E}" srcOrd="0" destOrd="0" presId="urn:microsoft.com/office/officeart/2005/8/layout/hierarchy1"/>
    <dgm:cxn modelId="{5F926C44-765D-0F4F-9A43-D8E25983F818}" type="presParOf" srcId="{91EE0BB7-8CBC-AA48-9574-9460E62BC9AF}" destId="{35094795-80C7-A84B-89D9-B3828DCCC158}" srcOrd="1" destOrd="0" presId="urn:microsoft.com/office/officeart/2005/8/layout/hierarchy1"/>
    <dgm:cxn modelId="{F5460007-FD5A-0444-B60F-1B2058370033}" type="presParOf" srcId="{8EB6CBA6-DD76-7940-8246-5C1DF83AEF9E}" destId="{04E5EBB4-F607-484E-A23B-F2A73C90A34F}" srcOrd="1" destOrd="0" presId="urn:microsoft.com/office/officeart/2005/8/layout/hierarchy1"/>
    <dgm:cxn modelId="{C72151BD-D771-9148-98C3-F3DBC957329B}" type="presParOf" srcId="{9E894B3F-6915-DF4C-A346-5808F6D7FCAA}" destId="{1F55779B-1C4B-634B-8143-FA73F130D9C4}" srcOrd="3" destOrd="0" presId="urn:microsoft.com/office/officeart/2005/8/layout/hierarchy1"/>
    <dgm:cxn modelId="{E0EC160D-5BA4-794C-9849-4774B3B98BA6}" type="presParOf" srcId="{1F55779B-1C4B-634B-8143-FA73F130D9C4}" destId="{7FD6C6C3-0956-754C-969D-794B5BCF782B}" srcOrd="0" destOrd="0" presId="urn:microsoft.com/office/officeart/2005/8/layout/hierarchy1"/>
    <dgm:cxn modelId="{898E4853-FAB8-EE4C-8E13-775AFBF3EBFA}" type="presParOf" srcId="{7FD6C6C3-0956-754C-969D-794B5BCF782B}" destId="{3778AD93-8D25-1D4B-8503-7347C27677E0}" srcOrd="0" destOrd="0" presId="urn:microsoft.com/office/officeart/2005/8/layout/hierarchy1"/>
    <dgm:cxn modelId="{2B3511AD-BE91-1E45-A874-C199227667DD}" type="presParOf" srcId="{7FD6C6C3-0956-754C-969D-794B5BCF782B}" destId="{D88F63EA-290F-264C-B05C-0644CD5762AD}" srcOrd="1" destOrd="0" presId="urn:microsoft.com/office/officeart/2005/8/layout/hierarchy1"/>
    <dgm:cxn modelId="{1E540BCF-2ADD-6243-83C3-4A590B6FBDD2}" type="presParOf" srcId="{1F55779B-1C4B-634B-8143-FA73F130D9C4}" destId="{50119E4E-B139-974A-BD4C-37C0C9BF9E1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08E6A9-D06B-4B45-B5C5-0721B1E1A2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8836A3-AD06-4EA8-8E0A-10ED74F7CA60}">
      <dgm:prSet/>
      <dgm:spPr/>
      <dgm:t>
        <a:bodyPr/>
        <a:lstStyle/>
        <a:p>
          <a:r>
            <a:rPr lang="en-US" b="1"/>
            <a:t>Semantic Web and AI Integration</a:t>
          </a:r>
          <a:endParaRPr lang="en-US"/>
        </a:p>
      </dgm:t>
    </dgm:pt>
    <dgm:pt modelId="{3D8E6683-FA73-4AC8-8A0B-634A5F1E2AFD}" type="parTrans" cxnId="{A0B5F39D-60D7-4D6A-A9BF-F7551DEE447C}">
      <dgm:prSet/>
      <dgm:spPr/>
      <dgm:t>
        <a:bodyPr/>
        <a:lstStyle/>
        <a:p>
          <a:endParaRPr lang="en-US"/>
        </a:p>
      </dgm:t>
    </dgm:pt>
    <dgm:pt modelId="{45BC2015-3E5F-4A64-AB19-4C8CEFFC70D3}" type="sibTrans" cxnId="{A0B5F39D-60D7-4D6A-A9BF-F7551DEE447C}">
      <dgm:prSet/>
      <dgm:spPr/>
      <dgm:t>
        <a:bodyPr/>
        <a:lstStyle/>
        <a:p>
          <a:endParaRPr lang="en-US"/>
        </a:p>
      </dgm:t>
    </dgm:pt>
    <dgm:pt modelId="{273A9213-A9B4-4174-A370-6F44D62544CE}">
      <dgm:prSet/>
      <dgm:spPr/>
      <dgm:t>
        <a:bodyPr/>
        <a:lstStyle/>
        <a:p>
          <a:r>
            <a:rPr lang="en-US"/>
            <a:t>Semantic web technologies and AI were used to create a comprehensive web graph.</a:t>
          </a:r>
        </a:p>
      </dgm:t>
    </dgm:pt>
    <dgm:pt modelId="{4338227A-3E35-4467-A477-FB34023ECDE9}" type="parTrans" cxnId="{1CC9A40F-EC7E-411F-A06B-A1E2B00458A1}">
      <dgm:prSet/>
      <dgm:spPr/>
      <dgm:t>
        <a:bodyPr/>
        <a:lstStyle/>
        <a:p>
          <a:endParaRPr lang="en-US"/>
        </a:p>
      </dgm:t>
    </dgm:pt>
    <dgm:pt modelId="{34F32841-3013-42B2-88CD-96407841AF8D}" type="sibTrans" cxnId="{1CC9A40F-EC7E-411F-A06B-A1E2B00458A1}">
      <dgm:prSet/>
      <dgm:spPr/>
      <dgm:t>
        <a:bodyPr/>
        <a:lstStyle/>
        <a:p>
          <a:endParaRPr lang="en-US"/>
        </a:p>
      </dgm:t>
    </dgm:pt>
    <dgm:pt modelId="{2B9846BC-A616-476D-BD58-0660367154BC}">
      <dgm:prSet/>
      <dgm:spPr/>
      <dgm:t>
        <a:bodyPr/>
        <a:lstStyle/>
        <a:p>
          <a:r>
            <a:rPr lang="en-US"/>
            <a:t>Sparql </a:t>
          </a:r>
        </a:p>
      </dgm:t>
    </dgm:pt>
    <dgm:pt modelId="{E863F56D-05AB-4D17-8E16-BAD4DDD774A9}" type="parTrans" cxnId="{EDCDB433-F29B-4C97-BD07-E9B958DE03AF}">
      <dgm:prSet/>
      <dgm:spPr/>
      <dgm:t>
        <a:bodyPr/>
        <a:lstStyle/>
        <a:p>
          <a:endParaRPr lang="en-US"/>
        </a:p>
      </dgm:t>
    </dgm:pt>
    <dgm:pt modelId="{C7167566-4A9C-4004-9304-8CF01EE0E680}" type="sibTrans" cxnId="{EDCDB433-F29B-4C97-BD07-E9B958DE03AF}">
      <dgm:prSet/>
      <dgm:spPr/>
      <dgm:t>
        <a:bodyPr/>
        <a:lstStyle/>
        <a:p>
          <a:endParaRPr lang="en-US"/>
        </a:p>
      </dgm:t>
    </dgm:pt>
    <dgm:pt modelId="{075B8484-4E1A-464A-8F97-052FD2B3CAFF}">
      <dgm:prSet/>
      <dgm:spPr/>
      <dgm:t>
        <a:bodyPr/>
        <a:lstStyle/>
        <a:p>
          <a:r>
            <a:rPr lang="en-US"/>
            <a:t>Blaze Graph</a:t>
          </a:r>
        </a:p>
      </dgm:t>
    </dgm:pt>
    <dgm:pt modelId="{652CB88A-8E03-4C48-8108-92077D73F401}" type="parTrans" cxnId="{AF6A74B7-9B1C-4B34-8EB2-9F2F54308AFB}">
      <dgm:prSet/>
      <dgm:spPr/>
      <dgm:t>
        <a:bodyPr/>
        <a:lstStyle/>
        <a:p>
          <a:endParaRPr lang="en-US"/>
        </a:p>
      </dgm:t>
    </dgm:pt>
    <dgm:pt modelId="{06365CB0-7C3F-4FB0-81D0-95899A7EBF5B}" type="sibTrans" cxnId="{AF6A74B7-9B1C-4B34-8EB2-9F2F54308AFB}">
      <dgm:prSet/>
      <dgm:spPr/>
      <dgm:t>
        <a:bodyPr/>
        <a:lstStyle/>
        <a:p>
          <a:endParaRPr lang="en-US"/>
        </a:p>
      </dgm:t>
    </dgm:pt>
    <dgm:pt modelId="{9AAB1374-77CB-46C5-8DF2-8335049C95FF}">
      <dgm:prSet/>
      <dgm:spPr/>
      <dgm:t>
        <a:bodyPr/>
        <a:lstStyle/>
        <a:p>
          <a:r>
            <a:rPr lang="en-US"/>
            <a:t>This combination provided better data interpretation and user interaction.</a:t>
          </a:r>
        </a:p>
      </dgm:t>
    </dgm:pt>
    <dgm:pt modelId="{0608AEC7-44E5-4835-8554-57D2087F5D9E}" type="parTrans" cxnId="{A99F271E-2071-4E48-8DDD-7480292951CE}">
      <dgm:prSet/>
      <dgm:spPr/>
      <dgm:t>
        <a:bodyPr/>
        <a:lstStyle/>
        <a:p>
          <a:endParaRPr lang="en-US"/>
        </a:p>
      </dgm:t>
    </dgm:pt>
    <dgm:pt modelId="{F025FB35-2140-4040-BD90-5B6C9A8C7B7F}" type="sibTrans" cxnId="{A99F271E-2071-4E48-8DDD-7480292951CE}">
      <dgm:prSet/>
      <dgm:spPr/>
      <dgm:t>
        <a:bodyPr/>
        <a:lstStyle/>
        <a:p>
          <a:endParaRPr lang="en-US"/>
        </a:p>
      </dgm:t>
    </dgm:pt>
    <dgm:pt modelId="{A1357890-143D-443C-8A10-894FD4B3A9AD}" type="pres">
      <dgm:prSet presAssocID="{0A08E6A9-D06B-4B45-B5C5-0721B1E1A2F2}" presName="root" presStyleCnt="0">
        <dgm:presLayoutVars>
          <dgm:dir/>
          <dgm:resizeHandles val="exact"/>
        </dgm:presLayoutVars>
      </dgm:prSet>
      <dgm:spPr/>
    </dgm:pt>
    <dgm:pt modelId="{94E7617C-5BCD-4A85-AA28-CD9AAD03BB1C}" type="pres">
      <dgm:prSet presAssocID="{FA8836A3-AD06-4EA8-8E0A-10ED74F7CA60}" presName="compNode" presStyleCnt="0"/>
      <dgm:spPr/>
    </dgm:pt>
    <dgm:pt modelId="{1CCB7784-6D7E-49CD-BD47-F2D19AD8BDC4}" type="pres">
      <dgm:prSet presAssocID="{FA8836A3-AD06-4EA8-8E0A-10ED74F7CA60}" presName="bgRect" presStyleLbl="bgShp" presStyleIdx="0" presStyleCnt="3"/>
      <dgm:spPr/>
    </dgm:pt>
    <dgm:pt modelId="{1E041F40-9F6E-420D-B5F2-50EB53EBCAA6}" type="pres">
      <dgm:prSet presAssocID="{FA8836A3-AD06-4EA8-8E0A-10ED74F7CA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2D4573B-6CC2-46F6-B1F2-3DDBA839DF8D}" type="pres">
      <dgm:prSet presAssocID="{FA8836A3-AD06-4EA8-8E0A-10ED74F7CA60}" presName="spaceRect" presStyleCnt="0"/>
      <dgm:spPr/>
    </dgm:pt>
    <dgm:pt modelId="{4C22C954-CA6A-4948-8C25-CE286C7B0FF1}" type="pres">
      <dgm:prSet presAssocID="{FA8836A3-AD06-4EA8-8E0A-10ED74F7CA60}" presName="parTx" presStyleLbl="revTx" presStyleIdx="0" presStyleCnt="4">
        <dgm:presLayoutVars>
          <dgm:chMax val="0"/>
          <dgm:chPref val="0"/>
        </dgm:presLayoutVars>
      </dgm:prSet>
      <dgm:spPr/>
    </dgm:pt>
    <dgm:pt modelId="{5082E184-E1CA-42FC-A0A0-E79609A06899}" type="pres">
      <dgm:prSet presAssocID="{45BC2015-3E5F-4A64-AB19-4C8CEFFC70D3}" presName="sibTrans" presStyleCnt="0"/>
      <dgm:spPr/>
    </dgm:pt>
    <dgm:pt modelId="{B8293E2D-C780-4882-AE88-A492397B0B91}" type="pres">
      <dgm:prSet presAssocID="{273A9213-A9B4-4174-A370-6F44D62544CE}" presName="compNode" presStyleCnt="0"/>
      <dgm:spPr/>
    </dgm:pt>
    <dgm:pt modelId="{CC93D418-5D12-4AE9-B90B-71E2348B4AB7}" type="pres">
      <dgm:prSet presAssocID="{273A9213-A9B4-4174-A370-6F44D62544CE}" presName="bgRect" presStyleLbl="bgShp" presStyleIdx="1" presStyleCnt="3"/>
      <dgm:spPr/>
    </dgm:pt>
    <dgm:pt modelId="{488DE8CF-C7FD-48C0-946E-082D4F94C4F5}" type="pres">
      <dgm:prSet presAssocID="{273A9213-A9B4-4174-A370-6F44D62544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F049DE66-FED7-42B8-A0E1-D929C88B28C9}" type="pres">
      <dgm:prSet presAssocID="{273A9213-A9B4-4174-A370-6F44D62544CE}" presName="spaceRect" presStyleCnt="0"/>
      <dgm:spPr/>
    </dgm:pt>
    <dgm:pt modelId="{DD29230B-28EF-4874-957D-67688DDB1120}" type="pres">
      <dgm:prSet presAssocID="{273A9213-A9B4-4174-A370-6F44D62544CE}" presName="parTx" presStyleLbl="revTx" presStyleIdx="1" presStyleCnt="4">
        <dgm:presLayoutVars>
          <dgm:chMax val="0"/>
          <dgm:chPref val="0"/>
        </dgm:presLayoutVars>
      </dgm:prSet>
      <dgm:spPr/>
    </dgm:pt>
    <dgm:pt modelId="{E7C87270-AA65-4121-85E4-60B82828EEF5}" type="pres">
      <dgm:prSet presAssocID="{273A9213-A9B4-4174-A370-6F44D62544CE}" presName="desTx" presStyleLbl="revTx" presStyleIdx="2" presStyleCnt="4">
        <dgm:presLayoutVars/>
      </dgm:prSet>
      <dgm:spPr/>
    </dgm:pt>
    <dgm:pt modelId="{6ED62DBD-7724-4A10-987C-B5D24F9DBD04}" type="pres">
      <dgm:prSet presAssocID="{34F32841-3013-42B2-88CD-96407841AF8D}" presName="sibTrans" presStyleCnt="0"/>
      <dgm:spPr/>
    </dgm:pt>
    <dgm:pt modelId="{49E4E380-B92E-48DE-B7D9-6855932E9EAD}" type="pres">
      <dgm:prSet presAssocID="{9AAB1374-77CB-46C5-8DF2-8335049C95FF}" presName="compNode" presStyleCnt="0"/>
      <dgm:spPr/>
    </dgm:pt>
    <dgm:pt modelId="{A290B3AA-4A01-4931-81FD-D85BEF194667}" type="pres">
      <dgm:prSet presAssocID="{9AAB1374-77CB-46C5-8DF2-8335049C95FF}" presName="bgRect" presStyleLbl="bgShp" presStyleIdx="2" presStyleCnt="3"/>
      <dgm:spPr/>
    </dgm:pt>
    <dgm:pt modelId="{24F56947-C749-4A9B-B2BC-C2379BFB87C0}" type="pres">
      <dgm:prSet presAssocID="{9AAB1374-77CB-46C5-8DF2-8335049C95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DCD0D274-D7B5-4921-AF26-801BA8900AB5}" type="pres">
      <dgm:prSet presAssocID="{9AAB1374-77CB-46C5-8DF2-8335049C95FF}" presName="spaceRect" presStyleCnt="0"/>
      <dgm:spPr/>
    </dgm:pt>
    <dgm:pt modelId="{8B4B3CCB-B6DC-4483-A4BF-6E2B9DE5327F}" type="pres">
      <dgm:prSet presAssocID="{9AAB1374-77CB-46C5-8DF2-8335049C95F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CC9A40F-EC7E-411F-A06B-A1E2B00458A1}" srcId="{0A08E6A9-D06B-4B45-B5C5-0721B1E1A2F2}" destId="{273A9213-A9B4-4174-A370-6F44D62544CE}" srcOrd="1" destOrd="0" parTransId="{4338227A-3E35-4467-A477-FB34023ECDE9}" sibTransId="{34F32841-3013-42B2-88CD-96407841AF8D}"/>
    <dgm:cxn modelId="{F6E07411-73AE-47AE-93F2-AABD00CDF7A5}" type="presOf" srcId="{FA8836A3-AD06-4EA8-8E0A-10ED74F7CA60}" destId="{4C22C954-CA6A-4948-8C25-CE286C7B0FF1}" srcOrd="0" destOrd="0" presId="urn:microsoft.com/office/officeart/2018/2/layout/IconVerticalSolidList"/>
    <dgm:cxn modelId="{A99F271E-2071-4E48-8DDD-7480292951CE}" srcId="{0A08E6A9-D06B-4B45-B5C5-0721B1E1A2F2}" destId="{9AAB1374-77CB-46C5-8DF2-8335049C95FF}" srcOrd="2" destOrd="0" parTransId="{0608AEC7-44E5-4835-8554-57D2087F5D9E}" sibTransId="{F025FB35-2140-4040-BD90-5B6C9A8C7B7F}"/>
    <dgm:cxn modelId="{EDCDB433-F29B-4C97-BD07-E9B958DE03AF}" srcId="{273A9213-A9B4-4174-A370-6F44D62544CE}" destId="{2B9846BC-A616-476D-BD58-0660367154BC}" srcOrd="0" destOrd="0" parTransId="{E863F56D-05AB-4D17-8E16-BAD4DDD774A9}" sibTransId="{C7167566-4A9C-4004-9304-8CF01EE0E680}"/>
    <dgm:cxn modelId="{052B1F3F-7F44-4B90-A15C-50DF628645FD}" type="presOf" srcId="{2B9846BC-A616-476D-BD58-0660367154BC}" destId="{E7C87270-AA65-4121-85E4-60B82828EEF5}" srcOrd="0" destOrd="0" presId="urn:microsoft.com/office/officeart/2018/2/layout/IconVerticalSolidList"/>
    <dgm:cxn modelId="{77C94245-9AE5-45D9-B676-C59759FBF2CF}" type="presOf" srcId="{273A9213-A9B4-4174-A370-6F44D62544CE}" destId="{DD29230B-28EF-4874-957D-67688DDB1120}" srcOrd="0" destOrd="0" presId="urn:microsoft.com/office/officeart/2018/2/layout/IconVerticalSolidList"/>
    <dgm:cxn modelId="{D85B066E-2980-4F46-835B-6AD046550AF6}" type="presOf" srcId="{0A08E6A9-D06B-4B45-B5C5-0721B1E1A2F2}" destId="{A1357890-143D-443C-8A10-894FD4B3A9AD}" srcOrd="0" destOrd="0" presId="urn:microsoft.com/office/officeart/2018/2/layout/IconVerticalSolidList"/>
    <dgm:cxn modelId="{A0B5F39D-60D7-4D6A-A9BF-F7551DEE447C}" srcId="{0A08E6A9-D06B-4B45-B5C5-0721B1E1A2F2}" destId="{FA8836A3-AD06-4EA8-8E0A-10ED74F7CA60}" srcOrd="0" destOrd="0" parTransId="{3D8E6683-FA73-4AC8-8A0B-634A5F1E2AFD}" sibTransId="{45BC2015-3E5F-4A64-AB19-4C8CEFFC70D3}"/>
    <dgm:cxn modelId="{AF6A74B7-9B1C-4B34-8EB2-9F2F54308AFB}" srcId="{273A9213-A9B4-4174-A370-6F44D62544CE}" destId="{075B8484-4E1A-464A-8F97-052FD2B3CAFF}" srcOrd="1" destOrd="0" parTransId="{652CB88A-8E03-4C48-8108-92077D73F401}" sibTransId="{06365CB0-7C3F-4FB0-81D0-95899A7EBF5B}"/>
    <dgm:cxn modelId="{F47DBFD1-A9AE-46D2-B039-8B931ED179D7}" type="presOf" srcId="{075B8484-4E1A-464A-8F97-052FD2B3CAFF}" destId="{E7C87270-AA65-4121-85E4-60B82828EEF5}" srcOrd="0" destOrd="1" presId="urn:microsoft.com/office/officeart/2018/2/layout/IconVerticalSolidList"/>
    <dgm:cxn modelId="{D19A41FF-1D5E-4071-848E-D0FC580C31C8}" type="presOf" srcId="{9AAB1374-77CB-46C5-8DF2-8335049C95FF}" destId="{8B4B3CCB-B6DC-4483-A4BF-6E2B9DE5327F}" srcOrd="0" destOrd="0" presId="urn:microsoft.com/office/officeart/2018/2/layout/IconVerticalSolidList"/>
    <dgm:cxn modelId="{AA5A3127-D2B7-48DB-83E8-F6E16C470873}" type="presParOf" srcId="{A1357890-143D-443C-8A10-894FD4B3A9AD}" destId="{94E7617C-5BCD-4A85-AA28-CD9AAD03BB1C}" srcOrd="0" destOrd="0" presId="urn:microsoft.com/office/officeart/2018/2/layout/IconVerticalSolidList"/>
    <dgm:cxn modelId="{2570ECD6-DE05-4349-9BA1-B8FDEC1A5E85}" type="presParOf" srcId="{94E7617C-5BCD-4A85-AA28-CD9AAD03BB1C}" destId="{1CCB7784-6D7E-49CD-BD47-F2D19AD8BDC4}" srcOrd="0" destOrd="0" presId="urn:microsoft.com/office/officeart/2018/2/layout/IconVerticalSolidList"/>
    <dgm:cxn modelId="{301FCC56-7388-44CC-BB50-E6C501B650D2}" type="presParOf" srcId="{94E7617C-5BCD-4A85-AA28-CD9AAD03BB1C}" destId="{1E041F40-9F6E-420D-B5F2-50EB53EBCAA6}" srcOrd="1" destOrd="0" presId="urn:microsoft.com/office/officeart/2018/2/layout/IconVerticalSolidList"/>
    <dgm:cxn modelId="{5604E3AB-AAED-46ED-BC82-D8D664DEBE0E}" type="presParOf" srcId="{94E7617C-5BCD-4A85-AA28-CD9AAD03BB1C}" destId="{82D4573B-6CC2-46F6-B1F2-3DDBA839DF8D}" srcOrd="2" destOrd="0" presId="urn:microsoft.com/office/officeart/2018/2/layout/IconVerticalSolidList"/>
    <dgm:cxn modelId="{FCC6CA66-B8CB-48C4-B732-6C62C0EB9FC2}" type="presParOf" srcId="{94E7617C-5BCD-4A85-AA28-CD9AAD03BB1C}" destId="{4C22C954-CA6A-4948-8C25-CE286C7B0FF1}" srcOrd="3" destOrd="0" presId="urn:microsoft.com/office/officeart/2018/2/layout/IconVerticalSolidList"/>
    <dgm:cxn modelId="{5E7CA9E0-EF5F-4577-9A77-95B0B01C49B5}" type="presParOf" srcId="{A1357890-143D-443C-8A10-894FD4B3A9AD}" destId="{5082E184-E1CA-42FC-A0A0-E79609A06899}" srcOrd="1" destOrd="0" presId="urn:microsoft.com/office/officeart/2018/2/layout/IconVerticalSolidList"/>
    <dgm:cxn modelId="{992BC836-1388-4727-B35C-9A5007B314D7}" type="presParOf" srcId="{A1357890-143D-443C-8A10-894FD4B3A9AD}" destId="{B8293E2D-C780-4882-AE88-A492397B0B91}" srcOrd="2" destOrd="0" presId="urn:microsoft.com/office/officeart/2018/2/layout/IconVerticalSolidList"/>
    <dgm:cxn modelId="{1FD99397-6159-4786-BB33-050FAB7A3CEB}" type="presParOf" srcId="{B8293E2D-C780-4882-AE88-A492397B0B91}" destId="{CC93D418-5D12-4AE9-B90B-71E2348B4AB7}" srcOrd="0" destOrd="0" presId="urn:microsoft.com/office/officeart/2018/2/layout/IconVerticalSolidList"/>
    <dgm:cxn modelId="{637143DA-E3B0-4823-A763-603C76462279}" type="presParOf" srcId="{B8293E2D-C780-4882-AE88-A492397B0B91}" destId="{488DE8CF-C7FD-48C0-946E-082D4F94C4F5}" srcOrd="1" destOrd="0" presId="urn:microsoft.com/office/officeart/2018/2/layout/IconVerticalSolidList"/>
    <dgm:cxn modelId="{F64D4C81-8645-48BF-80A3-DFA4D112846F}" type="presParOf" srcId="{B8293E2D-C780-4882-AE88-A492397B0B91}" destId="{F049DE66-FED7-42B8-A0E1-D929C88B28C9}" srcOrd="2" destOrd="0" presId="urn:microsoft.com/office/officeart/2018/2/layout/IconVerticalSolidList"/>
    <dgm:cxn modelId="{32B35667-30BC-4822-B0A1-D20B60A5626F}" type="presParOf" srcId="{B8293E2D-C780-4882-AE88-A492397B0B91}" destId="{DD29230B-28EF-4874-957D-67688DDB1120}" srcOrd="3" destOrd="0" presId="urn:microsoft.com/office/officeart/2018/2/layout/IconVerticalSolidList"/>
    <dgm:cxn modelId="{540E5768-56D9-46E1-AC18-164B6B9B7EA3}" type="presParOf" srcId="{B8293E2D-C780-4882-AE88-A492397B0B91}" destId="{E7C87270-AA65-4121-85E4-60B82828EEF5}" srcOrd="4" destOrd="0" presId="urn:microsoft.com/office/officeart/2018/2/layout/IconVerticalSolidList"/>
    <dgm:cxn modelId="{8024FDE7-8795-4DEA-AA19-DD743208464F}" type="presParOf" srcId="{A1357890-143D-443C-8A10-894FD4B3A9AD}" destId="{6ED62DBD-7724-4A10-987C-B5D24F9DBD04}" srcOrd="3" destOrd="0" presId="urn:microsoft.com/office/officeart/2018/2/layout/IconVerticalSolidList"/>
    <dgm:cxn modelId="{51526F93-AB5B-4902-BA4A-E52821A1733A}" type="presParOf" srcId="{A1357890-143D-443C-8A10-894FD4B3A9AD}" destId="{49E4E380-B92E-48DE-B7D9-6855932E9EAD}" srcOrd="4" destOrd="0" presId="urn:microsoft.com/office/officeart/2018/2/layout/IconVerticalSolidList"/>
    <dgm:cxn modelId="{E9037B47-D908-45E1-B6A6-44732F50CBF6}" type="presParOf" srcId="{49E4E380-B92E-48DE-B7D9-6855932E9EAD}" destId="{A290B3AA-4A01-4931-81FD-D85BEF194667}" srcOrd="0" destOrd="0" presId="urn:microsoft.com/office/officeart/2018/2/layout/IconVerticalSolidList"/>
    <dgm:cxn modelId="{6B8A84B7-B574-4A45-9110-1E2C7BB41F06}" type="presParOf" srcId="{49E4E380-B92E-48DE-B7D9-6855932E9EAD}" destId="{24F56947-C749-4A9B-B2BC-C2379BFB87C0}" srcOrd="1" destOrd="0" presId="urn:microsoft.com/office/officeart/2018/2/layout/IconVerticalSolidList"/>
    <dgm:cxn modelId="{AEFEA063-4A8A-4A50-B8D2-E537DE24C8D7}" type="presParOf" srcId="{49E4E380-B92E-48DE-B7D9-6855932E9EAD}" destId="{DCD0D274-D7B5-4921-AF26-801BA8900AB5}" srcOrd="2" destOrd="0" presId="urn:microsoft.com/office/officeart/2018/2/layout/IconVerticalSolidList"/>
    <dgm:cxn modelId="{28E8AF90-7DD3-4A85-9FB4-30B9FC9BC9D7}" type="presParOf" srcId="{49E4E380-B92E-48DE-B7D9-6855932E9EAD}" destId="{8B4B3CCB-B6DC-4483-A4BF-6E2B9DE532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36FEDA-EDF4-41B7-94B6-F68ACF831E4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50260779-626D-4362-8F6E-A1B1D48A93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Improved User Interaction</a:t>
          </a:r>
          <a:endParaRPr lang="en-US"/>
        </a:p>
      </dgm:t>
    </dgm:pt>
    <dgm:pt modelId="{2547680B-93CF-40D4-8ABD-A430790108CC}" type="parTrans" cxnId="{E4BD71A2-B5E1-446B-B31B-EED469CF8866}">
      <dgm:prSet/>
      <dgm:spPr/>
      <dgm:t>
        <a:bodyPr/>
        <a:lstStyle/>
        <a:p>
          <a:endParaRPr lang="en-US"/>
        </a:p>
      </dgm:t>
    </dgm:pt>
    <dgm:pt modelId="{0528865A-CEEA-42ED-B982-F50B7258B4C6}" type="sibTrans" cxnId="{E4BD71A2-B5E1-446B-B31B-EED469CF8866}">
      <dgm:prSet/>
      <dgm:spPr/>
      <dgm:t>
        <a:bodyPr/>
        <a:lstStyle/>
        <a:p>
          <a:endParaRPr lang="en-US"/>
        </a:p>
      </dgm:t>
    </dgm:pt>
    <dgm:pt modelId="{AC918EBE-F787-4283-AFAE-A30000438E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Andrea</a:t>
          </a:r>
          <a:r>
            <a:rPr lang="en-US"/>
            <a:t>: Access to up-to-date market data and investment insights. For example, monitoring the natural gas spot price in New England and comparing it with historical data.</a:t>
          </a:r>
        </a:p>
      </dgm:t>
    </dgm:pt>
    <dgm:pt modelId="{353C5492-B58B-4E66-B3CD-1779DC5D796C}" type="parTrans" cxnId="{D27C1D2E-3030-455A-B066-A7D1BB1BCE28}">
      <dgm:prSet/>
      <dgm:spPr/>
      <dgm:t>
        <a:bodyPr/>
        <a:lstStyle/>
        <a:p>
          <a:endParaRPr lang="en-US"/>
        </a:p>
      </dgm:t>
    </dgm:pt>
    <dgm:pt modelId="{84EC8D34-599E-4F4D-9D0D-6BADEFAB9062}" type="sibTrans" cxnId="{D27C1D2E-3030-455A-B066-A7D1BB1BCE28}">
      <dgm:prSet/>
      <dgm:spPr/>
      <dgm:t>
        <a:bodyPr/>
        <a:lstStyle/>
        <a:p>
          <a:endParaRPr lang="en-US"/>
        </a:p>
      </dgm:t>
    </dgm:pt>
    <dgm:pt modelId="{E525FA14-C0BA-428B-9AA4-4A3423D772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Ian</a:t>
          </a:r>
          <a:r>
            <a:rPr lang="en-US"/>
            <a:t>: Quick and reliable information for policy decisions. For example, getting a summary of renewable energy consumption trends in the U.S. for the past five years.</a:t>
          </a:r>
        </a:p>
      </dgm:t>
    </dgm:pt>
    <dgm:pt modelId="{50BD0ADC-5F43-48FD-9D74-9CB962D45449}" type="parTrans" cxnId="{F420E5B7-9707-4D32-A9CB-ACDDCA834C6D}">
      <dgm:prSet/>
      <dgm:spPr/>
      <dgm:t>
        <a:bodyPr/>
        <a:lstStyle/>
        <a:p>
          <a:endParaRPr lang="en-US"/>
        </a:p>
      </dgm:t>
    </dgm:pt>
    <dgm:pt modelId="{64F6BC29-B7BD-4944-A8B7-C02FD2AC9365}" type="sibTrans" cxnId="{F420E5B7-9707-4D32-A9CB-ACDDCA834C6D}">
      <dgm:prSet/>
      <dgm:spPr/>
      <dgm:t>
        <a:bodyPr/>
        <a:lstStyle/>
        <a:p>
          <a:endParaRPr lang="en-US"/>
        </a:p>
      </dgm:t>
    </dgm:pt>
    <dgm:pt modelId="{DC40372B-EF2D-4D02-B838-9E9BD47F8B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Ellen</a:t>
          </a:r>
          <a:r>
            <a:rPr lang="en-US"/>
            <a:t>: Simplified and educational content for teaching. For example, visualizing the changes in solar energy consumption from 2020 to 2023.</a:t>
          </a:r>
        </a:p>
      </dgm:t>
    </dgm:pt>
    <dgm:pt modelId="{5AF96714-AAB5-4D05-A4ED-F8D39438540E}" type="parTrans" cxnId="{9D3556FD-EFD9-4FB8-A598-7521D5016C2B}">
      <dgm:prSet/>
      <dgm:spPr/>
      <dgm:t>
        <a:bodyPr/>
        <a:lstStyle/>
        <a:p>
          <a:endParaRPr lang="en-US"/>
        </a:p>
      </dgm:t>
    </dgm:pt>
    <dgm:pt modelId="{535FB11D-B931-46BB-A8EF-F74769DC38A7}" type="sibTrans" cxnId="{9D3556FD-EFD9-4FB8-A598-7521D5016C2B}">
      <dgm:prSet/>
      <dgm:spPr/>
      <dgm:t>
        <a:bodyPr/>
        <a:lstStyle/>
        <a:p>
          <a:endParaRPr lang="en-US"/>
        </a:p>
      </dgm:t>
    </dgm:pt>
    <dgm:pt modelId="{413E09F7-AE60-4864-9422-39C49F188B6B}" type="pres">
      <dgm:prSet presAssocID="{AA36FEDA-EDF4-41B7-94B6-F68ACF831E46}" presName="root" presStyleCnt="0">
        <dgm:presLayoutVars>
          <dgm:dir/>
          <dgm:resizeHandles val="exact"/>
        </dgm:presLayoutVars>
      </dgm:prSet>
      <dgm:spPr/>
    </dgm:pt>
    <dgm:pt modelId="{9523B6A0-FBF7-4F18-8DE0-D62F2921B28D}" type="pres">
      <dgm:prSet presAssocID="{50260779-626D-4362-8F6E-A1B1D48A93BD}" presName="compNode" presStyleCnt="0"/>
      <dgm:spPr/>
    </dgm:pt>
    <dgm:pt modelId="{6CD35A9B-35E7-41EA-A0E8-3504BAC03F60}" type="pres">
      <dgm:prSet presAssocID="{50260779-626D-4362-8F6E-A1B1D48A93BD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23973FF-6C29-4358-9F5B-BC54996464C4}" type="pres">
      <dgm:prSet presAssocID="{50260779-626D-4362-8F6E-A1B1D48A93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C742B78-7B9D-43EE-B247-08E1F2A1B5EF}" type="pres">
      <dgm:prSet presAssocID="{50260779-626D-4362-8F6E-A1B1D48A93BD}" presName="spaceRect" presStyleCnt="0"/>
      <dgm:spPr/>
    </dgm:pt>
    <dgm:pt modelId="{A3377721-FA54-4111-9ECE-DF6F7CB8B3B3}" type="pres">
      <dgm:prSet presAssocID="{50260779-626D-4362-8F6E-A1B1D48A93BD}" presName="textRect" presStyleLbl="revTx" presStyleIdx="0" presStyleCnt="4">
        <dgm:presLayoutVars>
          <dgm:chMax val="1"/>
          <dgm:chPref val="1"/>
        </dgm:presLayoutVars>
      </dgm:prSet>
      <dgm:spPr/>
    </dgm:pt>
    <dgm:pt modelId="{43F1CB53-1D9B-4C82-9545-C70549D564B0}" type="pres">
      <dgm:prSet presAssocID="{0528865A-CEEA-42ED-B982-F50B7258B4C6}" presName="sibTrans" presStyleCnt="0"/>
      <dgm:spPr/>
    </dgm:pt>
    <dgm:pt modelId="{4FD62775-04E4-4FBC-8E90-66FB1FB2000D}" type="pres">
      <dgm:prSet presAssocID="{AC918EBE-F787-4283-AFAE-A30000438E8C}" presName="compNode" presStyleCnt="0"/>
      <dgm:spPr/>
    </dgm:pt>
    <dgm:pt modelId="{E40A0FF0-BD85-4B49-9A89-C40E580F3BB4}" type="pres">
      <dgm:prSet presAssocID="{AC918EBE-F787-4283-AFAE-A30000438E8C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E7DFE33-08AE-41A1-95BB-58FEE1BE2D63}" type="pres">
      <dgm:prSet presAssocID="{AC918EBE-F787-4283-AFAE-A30000438E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dding Cake"/>
        </a:ext>
      </dgm:extLst>
    </dgm:pt>
    <dgm:pt modelId="{71A0EC09-34E6-4316-BC5B-FC4A7BA444B5}" type="pres">
      <dgm:prSet presAssocID="{AC918EBE-F787-4283-AFAE-A30000438E8C}" presName="spaceRect" presStyleCnt="0"/>
      <dgm:spPr/>
    </dgm:pt>
    <dgm:pt modelId="{04BAE2EC-C9E0-478E-AF94-25807307A041}" type="pres">
      <dgm:prSet presAssocID="{AC918EBE-F787-4283-AFAE-A30000438E8C}" presName="textRect" presStyleLbl="revTx" presStyleIdx="1" presStyleCnt="4">
        <dgm:presLayoutVars>
          <dgm:chMax val="1"/>
          <dgm:chPref val="1"/>
        </dgm:presLayoutVars>
      </dgm:prSet>
      <dgm:spPr/>
    </dgm:pt>
    <dgm:pt modelId="{567052AB-3CB1-4A5E-BADC-B9A7D77C6C9C}" type="pres">
      <dgm:prSet presAssocID="{84EC8D34-599E-4F4D-9D0D-6BADEFAB9062}" presName="sibTrans" presStyleCnt="0"/>
      <dgm:spPr/>
    </dgm:pt>
    <dgm:pt modelId="{DEC45AE9-52D5-4FE5-8802-063EF6FA5597}" type="pres">
      <dgm:prSet presAssocID="{E525FA14-C0BA-428B-9AA4-4A3423D772F1}" presName="compNode" presStyleCnt="0"/>
      <dgm:spPr/>
    </dgm:pt>
    <dgm:pt modelId="{C55EB622-CE5B-4C92-9489-A9D38EB301AF}" type="pres">
      <dgm:prSet presAssocID="{E525FA14-C0BA-428B-9AA4-4A3423D772F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B6BFA37-2F69-4E58-BFA7-E7A71E13BB6D}" type="pres">
      <dgm:prSet presAssocID="{E525FA14-C0BA-428B-9AA4-4A3423D772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37293427-2533-471D-8292-B16DE41DE4E4}" type="pres">
      <dgm:prSet presAssocID="{E525FA14-C0BA-428B-9AA4-4A3423D772F1}" presName="spaceRect" presStyleCnt="0"/>
      <dgm:spPr/>
    </dgm:pt>
    <dgm:pt modelId="{A7C696C6-6272-4EDB-8604-11F79C26ACD5}" type="pres">
      <dgm:prSet presAssocID="{E525FA14-C0BA-428B-9AA4-4A3423D772F1}" presName="textRect" presStyleLbl="revTx" presStyleIdx="2" presStyleCnt="4">
        <dgm:presLayoutVars>
          <dgm:chMax val="1"/>
          <dgm:chPref val="1"/>
        </dgm:presLayoutVars>
      </dgm:prSet>
      <dgm:spPr/>
    </dgm:pt>
    <dgm:pt modelId="{D1DB48AB-136E-499D-8CC6-B7DA1E1B6C52}" type="pres">
      <dgm:prSet presAssocID="{64F6BC29-B7BD-4944-A8B7-C02FD2AC9365}" presName="sibTrans" presStyleCnt="0"/>
      <dgm:spPr/>
    </dgm:pt>
    <dgm:pt modelId="{9FE6F136-9DDF-4CE5-A10B-C4D9E08C2855}" type="pres">
      <dgm:prSet presAssocID="{DC40372B-EF2D-4D02-B838-9E9BD47F8B07}" presName="compNode" presStyleCnt="0"/>
      <dgm:spPr/>
    </dgm:pt>
    <dgm:pt modelId="{5F9F5BC5-C00B-459B-B8E6-A7B3AD45E161}" type="pres">
      <dgm:prSet presAssocID="{DC40372B-EF2D-4D02-B838-9E9BD47F8B07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CB0388A-7C4D-4E99-9956-5FBF499AEA97}" type="pres">
      <dgm:prSet presAssocID="{DC40372B-EF2D-4D02-B838-9E9BD47F8B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AF82AC69-D6F6-4062-BA90-501001EA4EEC}" type="pres">
      <dgm:prSet presAssocID="{DC40372B-EF2D-4D02-B838-9E9BD47F8B07}" presName="spaceRect" presStyleCnt="0"/>
      <dgm:spPr/>
    </dgm:pt>
    <dgm:pt modelId="{6A886916-1830-46D2-BB81-4740D7E6D5DE}" type="pres">
      <dgm:prSet presAssocID="{DC40372B-EF2D-4D02-B838-9E9BD47F8B0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27C1D2E-3030-455A-B066-A7D1BB1BCE28}" srcId="{AA36FEDA-EDF4-41B7-94B6-F68ACF831E46}" destId="{AC918EBE-F787-4283-AFAE-A30000438E8C}" srcOrd="1" destOrd="0" parTransId="{353C5492-B58B-4E66-B3CD-1779DC5D796C}" sibTransId="{84EC8D34-599E-4F4D-9D0D-6BADEFAB9062}"/>
    <dgm:cxn modelId="{501A7966-129D-F641-B9A3-A0436E7E8384}" type="presOf" srcId="{AA36FEDA-EDF4-41B7-94B6-F68ACF831E46}" destId="{413E09F7-AE60-4864-9422-39C49F188B6B}" srcOrd="0" destOrd="0" presId="urn:microsoft.com/office/officeart/2018/5/layout/IconLeafLabelList"/>
    <dgm:cxn modelId="{37DE7253-2B84-CD4F-8650-48BAF3D82DEA}" type="presOf" srcId="{DC40372B-EF2D-4D02-B838-9E9BD47F8B07}" destId="{6A886916-1830-46D2-BB81-4740D7E6D5DE}" srcOrd="0" destOrd="0" presId="urn:microsoft.com/office/officeart/2018/5/layout/IconLeafLabelList"/>
    <dgm:cxn modelId="{A1E4069B-8061-E64F-8392-7449CDFA9FAD}" type="presOf" srcId="{AC918EBE-F787-4283-AFAE-A30000438E8C}" destId="{04BAE2EC-C9E0-478E-AF94-25807307A041}" srcOrd="0" destOrd="0" presId="urn:microsoft.com/office/officeart/2018/5/layout/IconLeafLabelList"/>
    <dgm:cxn modelId="{E4BD71A2-B5E1-446B-B31B-EED469CF8866}" srcId="{AA36FEDA-EDF4-41B7-94B6-F68ACF831E46}" destId="{50260779-626D-4362-8F6E-A1B1D48A93BD}" srcOrd="0" destOrd="0" parTransId="{2547680B-93CF-40D4-8ABD-A430790108CC}" sibTransId="{0528865A-CEEA-42ED-B982-F50B7258B4C6}"/>
    <dgm:cxn modelId="{F420E5B7-9707-4D32-A9CB-ACDDCA834C6D}" srcId="{AA36FEDA-EDF4-41B7-94B6-F68ACF831E46}" destId="{E525FA14-C0BA-428B-9AA4-4A3423D772F1}" srcOrd="2" destOrd="0" parTransId="{50BD0ADC-5F43-48FD-9D74-9CB962D45449}" sibTransId="{64F6BC29-B7BD-4944-A8B7-C02FD2AC9365}"/>
    <dgm:cxn modelId="{C80ABDC7-E578-F446-89B5-DA573A6A56B7}" type="presOf" srcId="{50260779-626D-4362-8F6E-A1B1D48A93BD}" destId="{A3377721-FA54-4111-9ECE-DF6F7CB8B3B3}" srcOrd="0" destOrd="0" presId="urn:microsoft.com/office/officeart/2018/5/layout/IconLeafLabelList"/>
    <dgm:cxn modelId="{18EA78F6-FF94-5B45-BABB-F47508072E40}" type="presOf" srcId="{E525FA14-C0BA-428B-9AA4-4A3423D772F1}" destId="{A7C696C6-6272-4EDB-8604-11F79C26ACD5}" srcOrd="0" destOrd="0" presId="urn:microsoft.com/office/officeart/2018/5/layout/IconLeafLabelList"/>
    <dgm:cxn modelId="{9D3556FD-EFD9-4FB8-A598-7521D5016C2B}" srcId="{AA36FEDA-EDF4-41B7-94B6-F68ACF831E46}" destId="{DC40372B-EF2D-4D02-B838-9E9BD47F8B07}" srcOrd="3" destOrd="0" parTransId="{5AF96714-AAB5-4D05-A4ED-F8D39438540E}" sibTransId="{535FB11D-B931-46BB-A8EF-F74769DC38A7}"/>
    <dgm:cxn modelId="{6A996FB4-7CA2-164C-9433-971F6B3E95D4}" type="presParOf" srcId="{413E09F7-AE60-4864-9422-39C49F188B6B}" destId="{9523B6A0-FBF7-4F18-8DE0-D62F2921B28D}" srcOrd="0" destOrd="0" presId="urn:microsoft.com/office/officeart/2018/5/layout/IconLeafLabelList"/>
    <dgm:cxn modelId="{68CFF2D5-169B-DD41-B717-509C2109E88C}" type="presParOf" srcId="{9523B6A0-FBF7-4F18-8DE0-D62F2921B28D}" destId="{6CD35A9B-35E7-41EA-A0E8-3504BAC03F60}" srcOrd="0" destOrd="0" presId="urn:microsoft.com/office/officeart/2018/5/layout/IconLeafLabelList"/>
    <dgm:cxn modelId="{41D8F4A5-C48F-5848-8A22-CA081D5A6AB0}" type="presParOf" srcId="{9523B6A0-FBF7-4F18-8DE0-D62F2921B28D}" destId="{A23973FF-6C29-4358-9F5B-BC54996464C4}" srcOrd="1" destOrd="0" presId="urn:microsoft.com/office/officeart/2018/5/layout/IconLeafLabelList"/>
    <dgm:cxn modelId="{5A657086-6ACC-DA4B-861B-8C46A85FBA2F}" type="presParOf" srcId="{9523B6A0-FBF7-4F18-8DE0-D62F2921B28D}" destId="{FC742B78-7B9D-43EE-B247-08E1F2A1B5EF}" srcOrd="2" destOrd="0" presId="urn:microsoft.com/office/officeart/2018/5/layout/IconLeafLabelList"/>
    <dgm:cxn modelId="{743220F4-4005-C349-8AD6-5A5BE7DB7166}" type="presParOf" srcId="{9523B6A0-FBF7-4F18-8DE0-D62F2921B28D}" destId="{A3377721-FA54-4111-9ECE-DF6F7CB8B3B3}" srcOrd="3" destOrd="0" presId="urn:microsoft.com/office/officeart/2018/5/layout/IconLeafLabelList"/>
    <dgm:cxn modelId="{AB004890-6DEB-2249-961A-C1AAA4DBE13A}" type="presParOf" srcId="{413E09F7-AE60-4864-9422-39C49F188B6B}" destId="{43F1CB53-1D9B-4C82-9545-C70549D564B0}" srcOrd="1" destOrd="0" presId="urn:microsoft.com/office/officeart/2018/5/layout/IconLeafLabelList"/>
    <dgm:cxn modelId="{8ED3FD74-74BD-E74D-A926-B82E48A7D603}" type="presParOf" srcId="{413E09F7-AE60-4864-9422-39C49F188B6B}" destId="{4FD62775-04E4-4FBC-8E90-66FB1FB2000D}" srcOrd="2" destOrd="0" presId="urn:microsoft.com/office/officeart/2018/5/layout/IconLeafLabelList"/>
    <dgm:cxn modelId="{00C7DABF-E878-5147-A1ED-22473EF6F227}" type="presParOf" srcId="{4FD62775-04E4-4FBC-8E90-66FB1FB2000D}" destId="{E40A0FF0-BD85-4B49-9A89-C40E580F3BB4}" srcOrd="0" destOrd="0" presId="urn:microsoft.com/office/officeart/2018/5/layout/IconLeafLabelList"/>
    <dgm:cxn modelId="{7CD3F5BA-470B-E542-896F-55D084C1403A}" type="presParOf" srcId="{4FD62775-04E4-4FBC-8E90-66FB1FB2000D}" destId="{2E7DFE33-08AE-41A1-95BB-58FEE1BE2D63}" srcOrd="1" destOrd="0" presId="urn:microsoft.com/office/officeart/2018/5/layout/IconLeafLabelList"/>
    <dgm:cxn modelId="{B6C034DB-2301-974C-B161-C0CEF32AA78C}" type="presParOf" srcId="{4FD62775-04E4-4FBC-8E90-66FB1FB2000D}" destId="{71A0EC09-34E6-4316-BC5B-FC4A7BA444B5}" srcOrd="2" destOrd="0" presId="urn:microsoft.com/office/officeart/2018/5/layout/IconLeafLabelList"/>
    <dgm:cxn modelId="{0DDC4073-F3DC-8D4E-B96A-53DC400DE76C}" type="presParOf" srcId="{4FD62775-04E4-4FBC-8E90-66FB1FB2000D}" destId="{04BAE2EC-C9E0-478E-AF94-25807307A041}" srcOrd="3" destOrd="0" presId="urn:microsoft.com/office/officeart/2018/5/layout/IconLeafLabelList"/>
    <dgm:cxn modelId="{C422487E-1E25-4148-B6D8-4C5C6B47760F}" type="presParOf" srcId="{413E09F7-AE60-4864-9422-39C49F188B6B}" destId="{567052AB-3CB1-4A5E-BADC-B9A7D77C6C9C}" srcOrd="3" destOrd="0" presId="urn:microsoft.com/office/officeart/2018/5/layout/IconLeafLabelList"/>
    <dgm:cxn modelId="{4E58A727-1F3A-0742-9826-0D86434A21B5}" type="presParOf" srcId="{413E09F7-AE60-4864-9422-39C49F188B6B}" destId="{DEC45AE9-52D5-4FE5-8802-063EF6FA5597}" srcOrd="4" destOrd="0" presId="urn:microsoft.com/office/officeart/2018/5/layout/IconLeafLabelList"/>
    <dgm:cxn modelId="{91BCF6D8-5A8F-1744-978F-F0501C53BF6E}" type="presParOf" srcId="{DEC45AE9-52D5-4FE5-8802-063EF6FA5597}" destId="{C55EB622-CE5B-4C92-9489-A9D38EB301AF}" srcOrd="0" destOrd="0" presId="urn:microsoft.com/office/officeart/2018/5/layout/IconLeafLabelList"/>
    <dgm:cxn modelId="{B1E9671A-BE76-7D48-A5B3-255CCFEA05C3}" type="presParOf" srcId="{DEC45AE9-52D5-4FE5-8802-063EF6FA5597}" destId="{FB6BFA37-2F69-4E58-BFA7-E7A71E13BB6D}" srcOrd="1" destOrd="0" presId="urn:microsoft.com/office/officeart/2018/5/layout/IconLeafLabelList"/>
    <dgm:cxn modelId="{F248B96A-ECE0-0345-BCAC-FDCEAAC3591F}" type="presParOf" srcId="{DEC45AE9-52D5-4FE5-8802-063EF6FA5597}" destId="{37293427-2533-471D-8292-B16DE41DE4E4}" srcOrd="2" destOrd="0" presId="urn:microsoft.com/office/officeart/2018/5/layout/IconLeafLabelList"/>
    <dgm:cxn modelId="{5E907D5A-266C-564C-A03F-B257AB6E366D}" type="presParOf" srcId="{DEC45AE9-52D5-4FE5-8802-063EF6FA5597}" destId="{A7C696C6-6272-4EDB-8604-11F79C26ACD5}" srcOrd="3" destOrd="0" presId="urn:microsoft.com/office/officeart/2018/5/layout/IconLeafLabelList"/>
    <dgm:cxn modelId="{3EF2F233-D867-014F-AF23-F55077EE0B18}" type="presParOf" srcId="{413E09F7-AE60-4864-9422-39C49F188B6B}" destId="{D1DB48AB-136E-499D-8CC6-B7DA1E1B6C52}" srcOrd="5" destOrd="0" presId="urn:microsoft.com/office/officeart/2018/5/layout/IconLeafLabelList"/>
    <dgm:cxn modelId="{B1E5540C-29E8-5546-9D1B-14E88C9EAC99}" type="presParOf" srcId="{413E09F7-AE60-4864-9422-39C49F188B6B}" destId="{9FE6F136-9DDF-4CE5-A10B-C4D9E08C2855}" srcOrd="6" destOrd="0" presId="urn:microsoft.com/office/officeart/2018/5/layout/IconLeafLabelList"/>
    <dgm:cxn modelId="{42439E3D-334C-F84D-B37F-2AC7881201B1}" type="presParOf" srcId="{9FE6F136-9DDF-4CE5-A10B-C4D9E08C2855}" destId="{5F9F5BC5-C00B-459B-B8E6-A7B3AD45E161}" srcOrd="0" destOrd="0" presId="urn:microsoft.com/office/officeart/2018/5/layout/IconLeafLabelList"/>
    <dgm:cxn modelId="{04B50F58-FE96-034F-9D22-D1C42E2D417C}" type="presParOf" srcId="{9FE6F136-9DDF-4CE5-A10B-C4D9E08C2855}" destId="{4CB0388A-7C4D-4E99-9956-5FBF499AEA97}" srcOrd="1" destOrd="0" presId="urn:microsoft.com/office/officeart/2018/5/layout/IconLeafLabelList"/>
    <dgm:cxn modelId="{EFDD645E-48AE-0644-B834-21967DADCAD8}" type="presParOf" srcId="{9FE6F136-9DDF-4CE5-A10B-C4D9E08C2855}" destId="{AF82AC69-D6F6-4062-BA90-501001EA4EEC}" srcOrd="2" destOrd="0" presId="urn:microsoft.com/office/officeart/2018/5/layout/IconLeafLabelList"/>
    <dgm:cxn modelId="{80B04067-CD51-874F-AD12-0EBA53418D5C}" type="presParOf" srcId="{9FE6F136-9DDF-4CE5-A10B-C4D9E08C2855}" destId="{6A886916-1830-46D2-BB81-4740D7E6D5D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568C3-6A1F-45BE-971D-8317EF4737BC}">
      <dsp:nvSpPr>
        <dsp:cNvPr id="0" name=""/>
        <dsp:cNvSpPr/>
      </dsp:nvSpPr>
      <dsp:spPr>
        <a:xfrm>
          <a:off x="0" y="398"/>
          <a:ext cx="7886700" cy="9321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34CBD-63E2-4095-8FB8-2A5AA5C3BDB3}">
      <dsp:nvSpPr>
        <dsp:cNvPr id="0" name=""/>
        <dsp:cNvSpPr/>
      </dsp:nvSpPr>
      <dsp:spPr>
        <a:xfrm>
          <a:off x="281982" y="210137"/>
          <a:ext cx="512694" cy="5126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29EE5-7CB9-468B-B854-5BC4C7CBED00}">
      <dsp:nvSpPr>
        <dsp:cNvPr id="0" name=""/>
        <dsp:cNvSpPr/>
      </dsp:nvSpPr>
      <dsp:spPr>
        <a:xfrm>
          <a:off x="1076659" y="398"/>
          <a:ext cx="6810040" cy="932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5" tIns="98655" rIns="98655" bIns="9865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Current State of EIA.gov</a:t>
          </a:r>
          <a:r>
            <a:rPr lang="en-US" sz="1700" kern="1200"/>
            <a:t>: The website is not optimized for large language models (LLMs) like ChatGPT and Gemini.</a:t>
          </a:r>
        </a:p>
      </dsp:txBody>
      <dsp:txXfrm>
        <a:off x="1076659" y="398"/>
        <a:ext cx="6810040" cy="932172"/>
      </dsp:txXfrm>
    </dsp:sp>
    <dsp:sp modelId="{09BC0469-D0D4-44B0-AF37-A5264283FE22}">
      <dsp:nvSpPr>
        <dsp:cNvPr id="0" name=""/>
        <dsp:cNvSpPr/>
      </dsp:nvSpPr>
      <dsp:spPr>
        <a:xfrm>
          <a:off x="0" y="1165613"/>
          <a:ext cx="7886700" cy="9321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FD2A-8E80-43CB-9BB3-AD358E61A5A6}">
      <dsp:nvSpPr>
        <dsp:cNvPr id="0" name=""/>
        <dsp:cNvSpPr/>
      </dsp:nvSpPr>
      <dsp:spPr>
        <a:xfrm>
          <a:off x="281982" y="1375352"/>
          <a:ext cx="512694" cy="5126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5B349-3515-4765-994C-37C2BCFFE948}">
      <dsp:nvSpPr>
        <dsp:cNvPr id="0" name=""/>
        <dsp:cNvSpPr/>
      </dsp:nvSpPr>
      <dsp:spPr>
        <a:xfrm>
          <a:off x="1076659" y="1165613"/>
          <a:ext cx="6810040" cy="932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5" tIns="98655" rIns="98655" bIns="9865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User Shift</a:t>
          </a:r>
          <a:r>
            <a:rPr lang="en-US" sz="1700" kern="1200"/>
            <a:t>: Users are increasingly relying on LLMs for information, leaving a gap in EIA’s data accessibility.</a:t>
          </a:r>
        </a:p>
      </dsp:txBody>
      <dsp:txXfrm>
        <a:off x="1076659" y="1165613"/>
        <a:ext cx="6810040" cy="932172"/>
      </dsp:txXfrm>
    </dsp:sp>
    <dsp:sp modelId="{9F531D8F-740D-4C65-8FE9-27E923BE377C}">
      <dsp:nvSpPr>
        <dsp:cNvPr id="0" name=""/>
        <dsp:cNvSpPr/>
      </dsp:nvSpPr>
      <dsp:spPr>
        <a:xfrm>
          <a:off x="0" y="2330829"/>
          <a:ext cx="7886700" cy="9321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22207-8605-4DB5-B775-0615049AF3B2}">
      <dsp:nvSpPr>
        <dsp:cNvPr id="0" name=""/>
        <dsp:cNvSpPr/>
      </dsp:nvSpPr>
      <dsp:spPr>
        <a:xfrm>
          <a:off x="281982" y="2540568"/>
          <a:ext cx="512694" cy="5126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AD88F-9951-4FE5-AF7D-AFDFEE9CFE91}">
      <dsp:nvSpPr>
        <dsp:cNvPr id="0" name=""/>
        <dsp:cNvSpPr/>
      </dsp:nvSpPr>
      <dsp:spPr>
        <a:xfrm>
          <a:off x="1076659" y="2330829"/>
          <a:ext cx="6810040" cy="932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55" tIns="98655" rIns="98655" bIns="9865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Opportunity for EIA</a:t>
          </a:r>
          <a:r>
            <a:rPr lang="en-US" sz="1700" kern="1200"/>
            <a:t>: Aligning with EIA’s mission to provide accessible, high-quality data to the public by integrating LLM optimization.</a:t>
          </a:r>
        </a:p>
      </dsp:txBody>
      <dsp:txXfrm>
        <a:off x="1076659" y="2330829"/>
        <a:ext cx="6810040" cy="9321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D1AB1-6515-A541-9742-CF0DBE87419A}">
      <dsp:nvSpPr>
        <dsp:cNvPr id="0" name=""/>
        <dsp:cNvSpPr/>
      </dsp:nvSpPr>
      <dsp:spPr>
        <a:xfrm>
          <a:off x="2991012" y="1054448"/>
          <a:ext cx="2029358" cy="482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9078"/>
              </a:lnTo>
              <a:lnTo>
                <a:pt x="2029358" y="329078"/>
              </a:lnTo>
              <a:lnTo>
                <a:pt x="2029358" y="4828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38C053-B2F3-BA45-A6C3-A41EF29D3E64}">
      <dsp:nvSpPr>
        <dsp:cNvPr id="0" name=""/>
        <dsp:cNvSpPr/>
      </dsp:nvSpPr>
      <dsp:spPr>
        <a:xfrm>
          <a:off x="2945292" y="1054448"/>
          <a:ext cx="91440" cy="4828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28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CC3F2-798C-974A-A7EC-911C304134D3}">
      <dsp:nvSpPr>
        <dsp:cNvPr id="0" name=""/>
        <dsp:cNvSpPr/>
      </dsp:nvSpPr>
      <dsp:spPr>
        <a:xfrm>
          <a:off x="961654" y="1054448"/>
          <a:ext cx="2029358" cy="482895"/>
        </a:xfrm>
        <a:custGeom>
          <a:avLst/>
          <a:gdLst/>
          <a:ahLst/>
          <a:cxnLst/>
          <a:rect l="0" t="0" r="0" b="0"/>
          <a:pathLst>
            <a:path>
              <a:moveTo>
                <a:pt x="2029358" y="0"/>
              </a:moveTo>
              <a:lnTo>
                <a:pt x="2029358" y="329078"/>
              </a:lnTo>
              <a:lnTo>
                <a:pt x="0" y="329078"/>
              </a:lnTo>
              <a:lnTo>
                <a:pt x="0" y="4828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558C14-E50C-2B4A-B912-595028357008}">
      <dsp:nvSpPr>
        <dsp:cNvPr id="0" name=""/>
        <dsp:cNvSpPr/>
      </dsp:nvSpPr>
      <dsp:spPr>
        <a:xfrm>
          <a:off x="131462" y="104"/>
          <a:ext cx="1660384" cy="1054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0A6D6-D2BE-4441-88E1-CE292E32CA57}">
      <dsp:nvSpPr>
        <dsp:cNvPr id="0" name=""/>
        <dsp:cNvSpPr/>
      </dsp:nvSpPr>
      <dsp:spPr>
        <a:xfrm>
          <a:off x="315949" y="175366"/>
          <a:ext cx="1660384" cy="1054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 Analysis and User Interaction</a:t>
          </a:r>
          <a:endParaRPr lang="en-US" sz="1100" kern="1200"/>
        </a:p>
      </dsp:txBody>
      <dsp:txXfrm>
        <a:off x="346830" y="206247"/>
        <a:ext cx="1598622" cy="992581"/>
      </dsp:txXfrm>
    </dsp:sp>
    <dsp:sp modelId="{C94D4CE1-5F99-CC44-BAF7-74E3293EDF51}">
      <dsp:nvSpPr>
        <dsp:cNvPr id="0" name=""/>
        <dsp:cNvSpPr/>
      </dsp:nvSpPr>
      <dsp:spPr>
        <a:xfrm>
          <a:off x="2160820" y="104"/>
          <a:ext cx="1660384" cy="1054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4EFD5-2B6D-BE41-B779-5180F26D84E7}">
      <dsp:nvSpPr>
        <dsp:cNvPr id="0" name=""/>
        <dsp:cNvSpPr/>
      </dsp:nvSpPr>
      <dsp:spPr>
        <a:xfrm>
          <a:off x="2345307" y="175366"/>
          <a:ext cx="1660384" cy="1054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analyzed data from the EIA website, focusing on:</a:t>
          </a:r>
        </a:p>
      </dsp:txBody>
      <dsp:txXfrm>
        <a:off x="2376188" y="206247"/>
        <a:ext cx="1598622" cy="992581"/>
      </dsp:txXfrm>
    </dsp:sp>
    <dsp:sp modelId="{32A1AC77-2B2B-D745-B561-C9CFB7ABFF09}">
      <dsp:nvSpPr>
        <dsp:cNvPr id="0" name=""/>
        <dsp:cNvSpPr/>
      </dsp:nvSpPr>
      <dsp:spPr>
        <a:xfrm>
          <a:off x="131462" y="1537343"/>
          <a:ext cx="1660384" cy="1054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9F9CC-228D-DD4D-801C-B93C1B6C3AF5}">
      <dsp:nvSpPr>
        <dsp:cNvPr id="0" name=""/>
        <dsp:cNvSpPr/>
      </dsp:nvSpPr>
      <dsp:spPr>
        <a:xfrm>
          <a:off x="315949" y="1712605"/>
          <a:ext cx="1660384" cy="1054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Natural gas spot prices in New England.</a:t>
          </a:r>
        </a:p>
      </dsp:txBody>
      <dsp:txXfrm>
        <a:off x="346830" y="1743486"/>
        <a:ext cx="1598622" cy="992581"/>
      </dsp:txXfrm>
    </dsp:sp>
    <dsp:sp modelId="{82F5A497-2D03-E94F-A694-717C43E35F27}">
      <dsp:nvSpPr>
        <dsp:cNvPr id="0" name=""/>
        <dsp:cNvSpPr/>
      </dsp:nvSpPr>
      <dsp:spPr>
        <a:xfrm>
          <a:off x="2160820" y="1537343"/>
          <a:ext cx="1660384" cy="1054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20746-3585-5D46-BC31-35231CA1975C}">
      <dsp:nvSpPr>
        <dsp:cNvPr id="0" name=""/>
        <dsp:cNvSpPr/>
      </dsp:nvSpPr>
      <dsp:spPr>
        <a:xfrm>
          <a:off x="2345307" y="1712605"/>
          <a:ext cx="1660384" cy="1054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Electricity spot prices in various regions.</a:t>
          </a:r>
        </a:p>
      </dsp:txBody>
      <dsp:txXfrm>
        <a:off x="2376188" y="1743486"/>
        <a:ext cx="1598622" cy="992581"/>
      </dsp:txXfrm>
    </dsp:sp>
    <dsp:sp modelId="{2056A1C0-B065-0249-8E5A-A919AB157B2A}">
      <dsp:nvSpPr>
        <dsp:cNvPr id="0" name=""/>
        <dsp:cNvSpPr/>
      </dsp:nvSpPr>
      <dsp:spPr>
        <a:xfrm>
          <a:off x="4190179" y="1537343"/>
          <a:ext cx="1660384" cy="1054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EDD7F-DA5C-1A40-94CB-1C3333334AF2}">
      <dsp:nvSpPr>
        <dsp:cNvPr id="0" name=""/>
        <dsp:cNvSpPr/>
      </dsp:nvSpPr>
      <dsp:spPr>
        <a:xfrm>
          <a:off x="4374666" y="1712605"/>
          <a:ext cx="1660384" cy="1054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Renewable energy consumption statistics.</a:t>
          </a:r>
        </a:p>
      </dsp:txBody>
      <dsp:txXfrm>
        <a:off x="4405547" y="1743486"/>
        <a:ext cx="1598622" cy="992581"/>
      </dsp:txXfrm>
    </dsp:sp>
    <dsp:sp modelId="{2EE82264-F4C3-6D4F-B1A4-18C3CA39753E}">
      <dsp:nvSpPr>
        <dsp:cNvPr id="0" name=""/>
        <dsp:cNvSpPr/>
      </dsp:nvSpPr>
      <dsp:spPr>
        <a:xfrm>
          <a:off x="4190179" y="104"/>
          <a:ext cx="1660384" cy="1054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94795-80C7-A84B-89D9-B3828DCCC158}">
      <dsp:nvSpPr>
        <dsp:cNvPr id="0" name=""/>
        <dsp:cNvSpPr/>
      </dsp:nvSpPr>
      <dsp:spPr>
        <a:xfrm>
          <a:off x="4374666" y="175366"/>
          <a:ext cx="1660384" cy="1054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used semantic web technologies to organize and enhance data accessibility.</a:t>
          </a:r>
        </a:p>
      </dsp:txBody>
      <dsp:txXfrm>
        <a:off x="4405547" y="206247"/>
        <a:ext cx="1598622" cy="992581"/>
      </dsp:txXfrm>
    </dsp:sp>
    <dsp:sp modelId="{3778AD93-8D25-1D4B-8503-7347C27677E0}">
      <dsp:nvSpPr>
        <dsp:cNvPr id="0" name=""/>
        <dsp:cNvSpPr/>
      </dsp:nvSpPr>
      <dsp:spPr>
        <a:xfrm>
          <a:off x="6219537" y="104"/>
          <a:ext cx="1660384" cy="1054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F63EA-290F-264C-B05C-0644CD5762AD}">
      <dsp:nvSpPr>
        <dsp:cNvPr id="0" name=""/>
        <dsp:cNvSpPr/>
      </dsp:nvSpPr>
      <dsp:spPr>
        <a:xfrm>
          <a:off x="6404024" y="175366"/>
          <a:ext cx="1660384" cy="1054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Integrated AI and LLM to improve user interaction and provide more accurate and relevant information.</a:t>
          </a:r>
        </a:p>
      </dsp:txBody>
      <dsp:txXfrm>
        <a:off x="6434905" y="206247"/>
        <a:ext cx="1598622" cy="9925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B7784-6D7E-49CD-BD47-F2D19AD8BDC4}">
      <dsp:nvSpPr>
        <dsp:cNvPr id="0" name=""/>
        <dsp:cNvSpPr/>
      </dsp:nvSpPr>
      <dsp:spPr>
        <a:xfrm>
          <a:off x="0" y="538"/>
          <a:ext cx="4726201" cy="1259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41F40-9F6E-420D-B5F2-50EB53EBCAA6}">
      <dsp:nvSpPr>
        <dsp:cNvPr id="0" name=""/>
        <dsp:cNvSpPr/>
      </dsp:nvSpPr>
      <dsp:spPr>
        <a:xfrm>
          <a:off x="380979" y="283911"/>
          <a:ext cx="692690" cy="692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22C954-CA6A-4948-8C25-CE286C7B0FF1}">
      <dsp:nvSpPr>
        <dsp:cNvPr id="0" name=""/>
        <dsp:cNvSpPr/>
      </dsp:nvSpPr>
      <dsp:spPr>
        <a:xfrm>
          <a:off x="1454649" y="538"/>
          <a:ext cx="3271551" cy="125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90" tIns="133290" rIns="133290" bIns="13329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Semantic Web and AI Integration</a:t>
          </a:r>
          <a:endParaRPr lang="en-US" sz="1500" kern="1200"/>
        </a:p>
      </dsp:txBody>
      <dsp:txXfrm>
        <a:off x="1454649" y="538"/>
        <a:ext cx="3271551" cy="1259437"/>
      </dsp:txXfrm>
    </dsp:sp>
    <dsp:sp modelId="{CC93D418-5D12-4AE9-B90B-71E2348B4AB7}">
      <dsp:nvSpPr>
        <dsp:cNvPr id="0" name=""/>
        <dsp:cNvSpPr/>
      </dsp:nvSpPr>
      <dsp:spPr>
        <a:xfrm>
          <a:off x="0" y="1574834"/>
          <a:ext cx="4726201" cy="1259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DE8CF-C7FD-48C0-946E-082D4F94C4F5}">
      <dsp:nvSpPr>
        <dsp:cNvPr id="0" name=""/>
        <dsp:cNvSpPr/>
      </dsp:nvSpPr>
      <dsp:spPr>
        <a:xfrm>
          <a:off x="380979" y="1858207"/>
          <a:ext cx="692690" cy="692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9230B-28EF-4874-957D-67688DDB1120}">
      <dsp:nvSpPr>
        <dsp:cNvPr id="0" name=""/>
        <dsp:cNvSpPr/>
      </dsp:nvSpPr>
      <dsp:spPr>
        <a:xfrm>
          <a:off x="1454649" y="1574834"/>
          <a:ext cx="2126790" cy="125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90" tIns="133290" rIns="133290" bIns="13329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Semantic web technologies and AI were used to create a comprehensive web graph.</a:t>
          </a:r>
        </a:p>
      </dsp:txBody>
      <dsp:txXfrm>
        <a:off x="1454649" y="1574834"/>
        <a:ext cx="2126790" cy="1259437"/>
      </dsp:txXfrm>
    </dsp:sp>
    <dsp:sp modelId="{E7C87270-AA65-4121-85E4-60B82828EEF5}">
      <dsp:nvSpPr>
        <dsp:cNvPr id="0" name=""/>
        <dsp:cNvSpPr/>
      </dsp:nvSpPr>
      <dsp:spPr>
        <a:xfrm>
          <a:off x="3581440" y="1574834"/>
          <a:ext cx="1144760" cy="125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90" tIns="133290" rIns="133290" bIns="13329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Sparql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Blaze Graph</a:t>
          </a:r>
        </a:p>
      </dsp:txBody>
      <dsp:txXfrm>
        <a:off x="3581440" y="1574834"/>
        <a:ext cx="1144760" cy="1259437"/>
      </dsp:txXfrm>
    </dsp:sp>
    <dsp:sp modelId="{A290B3AA-4A01-4931-81FD-D85BEF194667}">
      <dsp:nvSpPr>
        <dsp:cNvPr id="0" name=""/>
        <dsp:cNvSpPr/>
      </dsp:nvSpPr>
      <dsp:spPr>
        <a:xfrm>
          <a:off x="0" y="3149130"/>
          <a:ext cx="4726201" cy="1259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56947-C749-4A9B-B2BC-C2379BFB87C0}">
      <dsp:nvSpPr>
        <dsp:cNvPr id="0" name=""/>
        <dsp:cNvSpPr/>
      </dsp:nvSpPr>
      <dsp:spPr>
        <a:xfrm>
          <a:off x="380979" y="3432504"/>
          <a:ext cx="692690" cy="692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B3CCB-B6DC-4483-A4BF-6E2B9DE5327F}">
      <dsp:nvSpPr>
        <dsp:cNvPr id="0" name=""/>
        <dsp:cNvSpPr/>
      </dsp:nvSpPr>
      <dsp:spPr>
        <a:xfrm>
          <a:off x="1454649" y="3149130"/>
          <a:ext cx="3271551" cy="125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90" tIns="133290" rIns="133290" bIns="13329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This combination provided better data interpretation and user interaction.</a:t>
          </a:r>
        </a:p>
      </dsp:txBody>
      <dsp:txXfrm>
        <a:off x="1454649" y="3149130"/>
        <a:ext cx="3271551" cy="12594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35A9B-35E7-41EA-A0E8-3504BAC03F60}">
      <dsp:nvSpPr>
        <dsp:cNvPr id="0" name=""/>
        <dsp:cNvSpPr/>
      </dsp:nvSpPr>
      <dsp:spPr>
        <a:xfrm>
          <a:off x="341781" y="249045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973FF-6C29-4358-9F5B-BC54996464C4}">
      <dsp:nvSpPr>
        <dsp:cNvPr id="0" name=""/>
        <dsp:cNvSpPr/>
      </dsp:nvSpPr>
      <dsp:spPr>
        <a:xfrm>
          <a:off x="568240" y="475504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77721-FA54-4111-9ECE-DF6F7CB8B3B3}">
      <dsp:nvSpPr>
        <dsp:cNvPr id="0" name=""/>
        <dsp:cNvSpPr/>
      </dsp:nvSpPr>
      <dsp:spPr>
        <a:xfrm>
          <a:off x="2092" y="1642639"/>
          <a:ext cx="1741992" cy="1371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Improved User Interaction</a:t>
          </a:r>
          <a:endParaRPr lang="en-US" sz="1100" kern="1200"/>
        </a:p>
      </dsp:txBody>
      <dsp:txXfrm>
        <a:off x="2092" y="1642639"/>
        <a:ext cx="1741992" cy="1371818"/>
      </dsp:txXfrm>
    </dsp:sp>
    <dsp:sp modelId="{E40A0FF0-BD85-4B49-9A89-C40E580F3BB4}">
      <dsp:nvSpPr>
        <dsp:cNvPr id="0" name=""/>
        <dsp:cNvSpPr/>
      </dsp:nvSpPr>
      <dsp:spPr>
        <a:xfrm>
          <a:off x="2388621" y="249045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DFE33-08AE-41A1-95BB-58FEE1BE2D63}">
      <dsp:nvSpPr>
        <dsp:cNvPr id="0" name=""/>
        <dsp:cNvSpPr/>
      </dsp:nvSpPr>
      <dsp:spPr>
        <a:xfrm>
          <a:off x="2615080" y="475504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AE2EC-C9E0-478E-AF94-25807307A041}">
      <dsp:nvSpPr>
        <dsp:cNvPr id="0" name=""/>
        <dsp:cNvSpPr/>
      </dsp:nvSpPr>
      <dsp:spPr>
        <a:xfrm>
          <a:off x="2048933" y="1642639"/>
          <a:ext cx="1741992" cy="1371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Andrea</a:t>
          </a:r>
          <a:r>
            <a:rPr lang="en-US" sz="1100" kern="1200"/>
            <a:t>: Access to up-to-date market data and investment insights. For example, monitoring the natural gas spot price in New England and comparing it with historical data.</a:t>
          </a:r>
        </a:p>
      </dsp:txBody>
      <dsp:txXfrm>
        <a:off x="2048933" y="1642639"/>
        <a:ext cx="1741992" cy="1371818"/>
      </dsp:txXfrm>
    </dsp:sp>
    <dsp:sp modelId="{C55EB622-CE5B-4C92-9489-A9D38EB301AF}">
      <dsp:nvSpPr>
        <dsp:cNvPr id="0" name=""/>
        <dsp:cNvSpPr/>
      </dsp:nvSpPr>
      <dsp:spPr>
        <a:xfrm>
          <a:off x="4435462" y="249045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BFA37-2F69-4E58-BFA7-E7A71E13BB6D}">
      <dsp:nvSpPr>
        <dsp:cNvPr id="0" name=""/>
        <dsp:cNvSpPr/>
      </dsp:nvSpPr>
      <dsp:spPr>
        <a:xfrm>
          <a:off x="4661921" y="475504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696C6-6272-4EDB-8604-11F79C26ACD5}">
      <dsp:nvSpPr>
        <dsp:cNvPr id="0" name=""/>
        <dsp:cNvSpPr/>
      </dsp:nvSpPr>
      <dsp:spPr>
        <a:xfrm>
          <a:off x="4095774" y="1642639"/>
          <a:ext cx="1741992" cy="1371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Ian</a:t>
          </a:r>
          <a:r>
            <a:rPr lang="en-US" sz="1100" kern="1200"/>
            <a:t>: Quick and reliable information for policy decisions. For example, getting a summary of renewable energy consumption trends in the U.S. for the past five years.</a:t>
          </a:r>
        </a:p>
      </dsp:txBody>
      <dsp:txXfrm>
        <a:off x="4095774" y="1642639"/>
        <a:ext cx="1741992" cy="1371818"/>
      </dsp:txXfrm>
    </dsp:sp>
    <dsp:sp modelId="{5F9F5BC5-C00B-459B-B8E6-A7B3AD45E161}">
      <dsp:nvSpPr>
        <dsp:cNvPr id="0" name=""/>
        <dsp:cNvSpPr/>
      </dsp:nvSpPr>
      <dsp:spPr>
        <a:xfrm>
          <a:off x="6482303" y="249045"/>
          <a:ext cx="1062615" cy="106261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0388A-7C4D-4E99-9956-5FBF499AEA97}">
      <dsp:nvSpPr>
        <dsp:cNvPr id="0" name=""/>
        <dsp:cNvSpPr/>
      </dsp:nvSpPr>
      <dsp:spPr>
        <a:xfrm>
          <a:off x="6708762" y="475504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86916-1830-46D2-BB81-4740D7E6D5DE}">
      <dsp:nvSpPr>
        <dsp:cNvPr id="0" name=""/>
        <dsp:cNvSpPr/>
      </dsp:nvSpPr>
      <dsp:spPr>
        <a:xfrm>
          <a:off x="6142615" y="1642639"/>
          <a:ext cx="1741992" cy="1371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Ellen</a:t>
          </a:r>
          <a:r>
            <a:rPr lang="en-US" sz="1100" kern="1200"/>
            <a:t>: Simplified and educational content for teaching. For example, visualizing the changes in solar energy consumption from 2020 to 2023.</a:t>
          </a:r>
        </a:p>
      </dsp:txBody>
      <dsp:txXfrm>
        <a:off x="6142615" y="1642639"/>
        <a:ext cx="1741992" cy="1371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f5d1c482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ef5d1c482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313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lag flying in front of a white building&#10;&#10;Description automatically generated">
            <a:extLst>
              <a:ext uri="{FF2B5EF4-FFF2-40B4-BE49-F238E27FC236}">
                <a16:creationId xmlns:a16="http://schemas.microsoft.com/office/drawing/2014/main" id="{55AEC1E9-E354-B71D-2C4B-40B6C01539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46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C63ADE-DD81-5594-D41D-040AC5CCC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1"/>
            <a:ext cx="6858000" cy="2175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3ABF70-53A5-70F0-DC36-2074038B8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3"/>
            <a:ext cx="6858000" cy="823796"/>
          </a:xfrm>
        </p:spPr>
        <p:txBody>
          <a:bodyPr>
            <a:norm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Project Goal</a:t>
            </a:r>
            <a:r>
              <a:rPr lang="en-US" sz="1100" dirty="0">
                <a:solidFill>
                  <a:schemeClr val="tx1"/>
                </a:solidFill>
              </a:rPr>
              <a:t>: Enhance </a:t>
            </a:r>
            <a:r>
              <a:rPr lang="en-US" sz="1100" dirty="0" err="1">
                <a:solidFill>
                  <a:schemeClr val="tx1"/>
                </a:solidFill>
              </a:rPr>
              <a:t>EIA.gov</a:t>
            </a:r>
            <a:r>
              <a:rPr lang="en-US" sz="1100" dirty="0">
                <a:solidFill>
                  <a:schemeClr val="tx1"/>
                </a:solidFill>
              </a:rPr>
              <a:t> usability using AI and semantic web technologies.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Hackathon Focus</a:t>
            </a:r>
            <a:r>
              <a:rPr lang="en-US" sz="1100" dirty="0">
                <a:solidFill>
                  <a:schemeClr val="tx1"/>
                </a:solidFill>
              </a:rPr>
              <a:t>: Security, responsibility, and accessibility.</a:t>
            </a:r>
          </a:p>
        </p:txBody>
      </p:sp>
    </p:spTree>
    <p:extLst>
      <p:ext uri="{BB962C8B-B14F-4D97-AF65-F5344CB8AC3E}">
        <p14:creationId xmlns:p14="http://schemas.microsoft.com/office/powerpoint/2010/main" val="965461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F853-F43B-4CA7-2939-B638FB97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AND SITUTATION 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5C9BD17-5016-89B2-20B9-9B8AC1421E05}"/>
              </a:ext>
            </a:extLst>
          </p:cNvPr>
          <p:cNvGraphicFramePr/>
          <p:nvPr/>
        </p:nvGraphicFramePr>
        <p:xfrm>
          <a:off x="628650" y="1369219"/>
          <a:ext cx="7886700" cy="326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616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AAB0F780-EF33-2546-0ACF-30F379DBB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1676"/>
          <a:stretch/>
        </p:blipFill>
        <p:spPr>
          <a:xfrm>
            <a:off x="144396" y="128787"/>
            <a:ext cx="2844951" cy="4885923"/>
          </a:xfrm>
          <a:prstGeom prst="rect">
            <a:avLst/>
          </a:prstGeom>
        </p:spPr>
      </p:pic>
      <p:pic>
        <p:nvPicPr>
          <p:cNvPr id="7" name="Picture 6" descr="A person in a classroom&#10;&#10;Description automatically generated">
            <a:extLst>
              <a:ext uri="{FF2B5EF4-FFF2-40B4-BE49-F238E27FC236}">
                <a16:creationId xmlns:a16="http://schemas.microsoft.com/office/drawing/2014/main" id="{F82DE930-F072-40F3-6F74-E4C8F2BB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4" b="2438"/>
          <a:stretch/>
        </p:blipFill>
        <p:spPr>
          <a:xfrm>
            <a:off x="3138403" y="128787"/>
            <a:ext cx="2867193" cy="4885923"/>
          </a:xfrm>
          <a:prstGeom prst="rect">
            <a:avLst/>
          </a:prstGeom>
        </p:spPr>
      </p:pic>
      <p:pic>
        <p:nvPicPr>
          <p:cNvPr id="5" name="Picture 4" descr="A person sitting at a desk&#10;&#10;Description automatically generated">
            <a:extLst>
              <a:ext uri="{FF2B5EF4-FFF2-40B4-BE49-F238E27FC236}">
                <a16:creationId xmlns:a16="http://schemas.microsoft.com/office/drawing/2014/main" id="{F2B7FFE2-D4E8-4648-103F-FDC915EE93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1826"/>
          <a:stretch/>
        </p:blipFill>
        <p:spPr>
          <a:xfrm>
            <a:off x="6141024" y="128787"/>
            <a:ext cx="2849255" cy="4885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30DFF7-D59F-B202-D183-42272E89F9C5}"/>
              </a:ext>
            </a:extLst>
          </p:cNvPr>
          <p:cNvSpPr txBox="1"/>
          <p:nvPr/>
        </p:nvSpPr>
        <p:spPr>
          <a:xfrm>
            <a:off x="412187" y="252045"/>
            <a:ext cx="236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Andrea: Industry Economist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ECD56-8EDA-7BCE-53C7-7E1619117D99}"/>
              </a:ext>
            </a:extLst>
          </p:cNvPr>
          <p:cNvSpPr txBox="1"/>
          <p:nvPr/>
        </p:nvSpPr>
        <p:spPr>
          <a:xfrm>
            <a:off x="6528687" y="264836"/>
            <a:ext cx="227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Ian: Congressional staffer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7D0B4-2F40-92F5-8B17-8B61109F9CDE}"/>
              </a:ext>
            </a:extLst>
          </p:cNvPr>
          <p:cNvSpPr txBox="1"/>
          <p:nvPr/>
        </p:nvSpPr>
        <p:spPr>
          <a:xfrm>
            <a:off x="3465108" y="262170"/>
            <a:ext cx="2330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Ellen: High school teacher</a:t>
            </a:r>
          </a:p>
        </p:txBody>
      </p:sp>
    </p:spTree>
    <p:extLst>
      <p:ext uri="{BB962C8B-B14F-4D97-AF65-F5344CB8AC3E}">
        <p14:creationId xmlns:p14="http://schemas.microsoft.com/office/powerpoint/2010/main" val="249591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2DFEF208-7066-46E0-7B91-F2486CD1844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r="11854" b="1"/>
          <a:stretch/>
        </p:blipFill>
        <p:spPr>
          <a:xfrm>
            <a:off x="469942" y="238183"/>
            <a:ext cx="8138333" cy="263132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269935"/>
            <a:ext cx="304800" cy="322326"/>
            <a:chOff x="215328" y="-46937"/>
            <a:chExt cx="304800" cy="277384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BF35BF-D9A2-6B25-EF99-3A4FBBD4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3013602"/>
            <a:ext cx="3426795" cy="1597190"/>
          </a:xfrm>
          <a:noFill/>
        </p:spPr>
        <p:txBody>
          <a:bodyPr anchor="t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Data Analysis: As is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CFF99-5AC4-0A7D-9FDC-A413187C9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4560" y="3013607"/>
            <a:ext cx="4255578" cy="1597199"/>
          </a:xfrm>
          <a:noFill/>
        </p:spPr>
        <p:txBody>
          <a:bodyPr anchor="t">
            <a:normAutofit fontScale="77500" lnSpcReduction="20000"/>
          </a:bodyPr>
          <a:lstStyle/>
          <a:p>
            <a:r>
              <a:rPr lang="en-US" sz="1400">
                <a:solidFill>
                  <a:schemeClr val="bg1"/>
                </a:solidFill>
              </a:rPr>
              <a:t>Analysis of AI LLM Success Rate (Correct vs Incorrect):</a:t>
            </a:r>
            <a:br>
              <a:rPr lang="en-US" sz="1400">
                <a:solidFill>
                  <a:schemeClr val="bg1"/>
                </a:solidFill>
              </a:rPr>
            </a:br>
            <a:endParaRPr lang="en-US" sz="1400">
              <a:solidFill>
                <a:schemeClr val="bg1"/>
              </a:solidFill>
            </a:endParaRPr>
          </a:p>
          <a:p>
            <a:pPr lvl="1"/>
            <a:r>
              <a:rPr lang="en-US" sz="1100">
                <a:solidFill>
                  <a:schemeClr val="bg1"/>
                </a:solidFill>
              </a:rPr>
              <a:t>Correct: 10.0%</a:t>
            </a:r>
          </a:p>
          <a:p>
            <a:pPr lvl="1"/>
            <a:r>
              <a:rPr lang="en-US" sz="1100">
                <a:solidFill>
                  <a:schemeClr val="bg1"/>
                </a:solidFill>
              </a:rPr>
              <a:t>Incorrect: 90.0%</a:t>
            </a:r>
          </a:p>
          <a:p>
            <a:pPr lvl="1"/>
            <a:r>
              <a:rPr lang="en-US" sz="1100">
                <a:solidFill>
                  <a:schemeClr val="bg1"/>
                </a:solidFill>
              </a:rPr>
              <a:t>Breakdown of Incorrect Responses:</a:t>
            </a:r>
            <a:br>
              <a:rPr lang="en-US" sz="1100">
                <a:solidFill>
                  <a:schemeClr val="bg1"/>
                </a:solidFill>
              </a:rPr>
            </a:br>
            <a:endParaRPr lang="en-US" sz="11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Incorrect: 45.0%</a:t>
            </a:r>
          </a:p>
          <a:p>
            <a:pPr lvl="1"/>
            <a:r>
              <a:rPr lang="en-US" sz="1100">
                <a:solidFill>
                  <a:schemeClr val="bg1"/>
                </a:solidFill>
              </a:rPr>
              <a:t>Correct but less specific: 30.0%</a:t>
            </a:r>
          </a:p>
          <a:p>
            <a:pPr lvl="1"/>
            <a:r>
              <a:rPr lang="en-US" sz="1100">
                <a:solidFill>
                  <a:schemeClr val="bg1"/>
                </a:solidFill>
              </a:rPr>
              <a:t>Correct but uses a different unit of measurement: 10.0%</a:t>
            </a:r>
          </a:p>
        </p:txBody>
      </p:sp>
    </p:spTree>
    <p:extLst>
      <p:ext uri="{BB962C8B-B14F-4D97-AF65-F5344CB8AC3E}">
        <p14:creationId xmlns:p14="http://schemas.microsoft.com/office/powerpoint/2010/main" val="380684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1627995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757985" y="-3757532"/>
            <a:ext cx="1628032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F83ED-3035-FEC3-748C-77740CDF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261648"/>
            <a:ext cx="7288583" cy="1182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Approach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5D2253B0-9F42-20D4-4D81-9E4508AED0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278936"/>
              </p:ext>
            </p:extLst>
          </p:nvPr>
        </p:nvGraphicFramePr>
        <p:xfrm>
          <a:off x="483042" y="1961984"/>
          <a:ext cx="8195871" cy="276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34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EB350-DE1D-46E7-85A6-88C28B80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475449"/>
            <a:ext cx="1971675" cy="1910443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1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Knowledge Graph</a:t>
            </a:r>
          </a:p>
        </p:txBody>
      </p:sp>
      <p:pic>
        <p:nvPicPr>
          <p:cNvPr id="10" name="Picture Placeholder 9" descr="A screenshot of a diagram&#10;&#10;Description automatically generated">
            <a:extLst>
              <a:ext uri="{FF2B5EF4-FFF2-40B4-BE49-F238E27FC236}">
                <a16:creationId xmlns:a16="http://schemas.microsoft.com/office/drawing/2014/main" id="{CA5816BC-3AA9-B597-A7FE-DC5E8BEA6D7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1305" b="21305"/>
          <a:stretch>
            <a:fillRect/>
          </a:stretch>
        </p:blipFill>
        <p:spPr>
          <a:xfrm>
            <a:off x="3582987" y="564976"/>
            <a:ext cx="5085525" cy="40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1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25F9C-051A-62FC-ABB7-D0890AD0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6772"/>
            <a:ext cx="2400300" cy="31785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Semantic Web and AI Integration</a:t>
            </a:r>
          </a:p>
        </p:txBody>
      </p:sp>
      <p:grpSp>
        <p:nvGrpSpPr>
          <p:cNvPr id="2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2186"/>
            <a:ext cx="1432689" cy="532245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3564156"/>
            <a:ext cx="273765" cy="27376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3564156"/>
            <a:ext cx="273765" cy="27376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4154935"/>
            <a:ext cx="731374" cy="73137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13" name="Text Placeholder 3">
            <a:extLst>
              <a:ext uri="{FF2B5EF4-FFF2-40B4-BE49-F238E27FC236}">
                <a16:creationId xmlns:a16="http://schemas.microsoft.com/office/drawing/2014/main" id="{4EE3B502-31C5-924E-43B3-07EFA0A5D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134220"/>
              </p:ext>
            </p:extLst>
          </p:nvPr>
        </p:nvGraphicFramePr>
        <p:xfrm>
          <a:off x="4113104" y="358155"/>
          <a:ext cx="4726201" cy="4409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53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wearing glasses&#10;&#10;Description automatically generated">
            <a:extLst>
              <a:ext uri="{FF2B5EF4-FFF2-40B4-BE49-F238E27FC236}">
                <a16:creationId xmlns:a16="http://schemas.microsoft.com/office/drawing/2014/main" id="{2EA7F689-7C17-7DF2-9357-9A7F88D33D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20075" b="4772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A97424-816F-0FE0-F4B3-D345A4D9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&amp; Demo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A7729B1-B794-1BF6-CEBC-660CF4C478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143010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220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764" y="2188000"/>
            <a:ext cx="5346473" cy="7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 descr="A black robot with a clear glass top and a clear glass dom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r="54264"/>
          <a:stretch/>
        </p:blipFill>
        <p:spPr>
          <a:xfrm>
            <a:off x="7898299" y="1896668"/>
            <a:ext cx="1245709" cy="324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51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1996441-7546-4120-826b-df0c3e239671}" enabled="0" method="" siteId="{31996441-7546-4120-826b-df0c3e23967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477</Words>
  <Application>Microsoft Office PowerPoint</Application>
  <PresentationFormat>On-screen Show (16:9)</PresentationFormat>
  <Paragraphs>46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Introduction</vt:lpstr>
      <vt:lpstr>CHALLENGE AND SITUTATION </vt:lpstr>
      <vt:lpstr>PowerPoint Presentation</vt:lpstr>
      <vt:lpstr>Data Analysis: As is state</vt:lpstr>
      <vt:lpstr>Data Approach</vt:lpstr>
      <vt:lpstr>Knowledge Graph</vt:lpstr>
      <vt:lpstr>Semantic Web and AI Integration</vt:lpstr>
      <vt:lpstr>Results &amp;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Rohit Vashist</cp:lastModifiedBy>
  <cp:revision>20</cp:revision>
  <dcterms:modified xsi:type="dcterms:W3CDTF">2024-07-31T18:55:10Z</dcterms:modified>
</cp:coreProperties>
</file>